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0" r:id="rId4"/>
  </p:sldMasterIdLst>
  <p:notesMasterIdLst>
    <p:notesMasterId r:id="rId6"/>
  </p:notesMasterIdLst>
  <p:handoutMasterIdLst>
    <p:handoutMasterId r:id="rId7"/>
  </p:handoutMasterIdLst>
  <p:sldIdLst>
    <p:sldId id="257" r:id="rId5"/>
  </p:sldIdLst>
  <p:sldSz cx="43891200" cy="32918400"/>
  <p:notesSz cx="6858000" cy="9144000"/>
  <p:defaultTextStyle>
    <a:defPPr>
      <a:defRPr lang="en-US"/>
    </a:defPPr>
    <a:lvl1pPr marL="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86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318">
          <p15:clr>
            <a:srgbClr val="A4A3A4"/>
          </p15:clr>
        </p15:guide>
        <p15:guide id="2" orient="horz" pos="288">
          <p15:clr>
            <a:srgbClr val="A4A3A4"/>
          </p15:clr>
        </p15:guide>
        <p15:guide id="3" orient="horz" pos="20160">
          <p15:clr>
            <a:srgbClr val="A4A3A4"/>
          </p15:clr>
        </p15:guide>
        <p15:guide id="4" orient="horz" pos="26" userDrawn="1">
          <p15:clr>
            <a:srgbClr val="A4A3A4"/>
          </p15:clr>
        </p15:guide>
        <p15:guide id="5" pos="581">
          <p15:clr>
            <a:srgbClr val="A4A3A4"/>
          </p15:clr>
        </p15:guide>
        <p15:guide id="6" pos="27092" userDrawn="1">
          <p15:clr>
            <a:srgbClr val="A4A3A4"/>
          </p15:clr>
        </p15:guide>
        <p15:guide id="7" pos="2074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A.KOTOULAS" initials="AK" lastIdx="2" clrIdx="0"/>
  <p:cmAuthor id="1" name="A.KOTOULAS" initials="HELP" lastIdx="1" clrIdx="1"/>
  <p:cmAuthor id="2" name="A.KOTOULAS" initials="HELP - " lastIdx="1" clrIdx="2"/>
  <p:cmAuthor id="3" name="PosterPresentations.com - 510.649.3001" initials="HELP - 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7680"/>
    <a:srgbClr val="B6C7D1"/>
    <a:srgbClr val="582783"/>
    <a:srgbClr val="F3F5FA"/>
    <a:srgbClr val="CDD2DE"/>
    <a:srgbClr val="E3E9E5"/>
    <a:srgbClr val="EAEAEA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6323" autoAdjust="0"/>
  </p:normalViewPr>
  <p:slideViewPr>
    <p:cSldViewPr snapToGrid="0" snapToObjects="1" showGuides="1">
      <p:cViewPr varScale="1">
        <p:scale>
          <a:sx n="26" d="100"/>
          <a:sy n="26" d="100"/>
        </p:scale>
        <p:origin x="1596" y="162"/>
      </p:cViewPr>
      <p:guideLst>
        <p:guide orient="horz" pos="3318"/>
        <p:guide orient="horz" pos="288"/>
        <p:guide orient="horz" pos="20160"/>
        <p:guide orient="horz" pos="26"/>
        <p:guide pos="581"/>
        <p:guide pos="27092"/>
        <p:guide pos="2074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 showGuides="1">
      <p:cViewPr varScale="1">
        <p:scale>
          <a:sx n="97" d="100"/>
          <a:sy n="97" d="100"/>
        </p:scale>
        <p:origin x="3534" y="78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1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-Arbeitsblat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de-DE"/>
  <c:roundedCorners val="0"/>
  <mc:AlternateContent xmlns:mc="http://schemas.openxmlformats.org/markup-compatibility/2006">
    <mc:Choice xmlns:c14="http://schemas.microsoft.com/office/drawing/2007/8/2/chart" Requires="c14">
      <c14:style val="103"/>
    </mc:Choice>
    <mc:Fallback>
      <c:style val="3"/>
    </mc:Fallback>
  </mc:AlternateContent>
  <c:chart>
    <c:autoTitleDeleted val="1"/>
    <c:plotArea>
      <c:layout>
        <c:manualLayout>
          <c:layoutTarget val="inner"/>
          <c:xMode val="edge"/>
          <c:yMode val="edge"/>
          <c:x val="0.47085861100158466"/>
          <c:y val="0.14648742900022207"/>
          <c:w val="0.5219212879818359"/>
          <c:h val="0.8500580864813563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Data</c:v>
                </c:pt>
              </c:strCache>
            </c:strRef>
          </c:tx>
          <c:dPt>
            <c:idx val="0"/>
            <c:bubble3D val="0"/>
            <c:spPr>
              <a:solidFill>
                <a:schemeClr val="accent1">
                  <a:shade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1-2F78-4A5B-BA43-59C548AA47F5}"/>
              </c:ext>
            </c:extLst>
          </c:dPt>
          <c:dPt>
            <c:idx val="1"/>
            <c:bubble3D val="0"/>
            <c:spPr>
              <a:solidFill>
                <a:schemeClr val="accent1">
                  <a:shade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3-2F78-4A5B-BA43-59C548AA47F5}"/>
              </c:ext>
            </c:extLst>
          </c:dPt>
          <c:dPt>
            <c:idx val="2"/>
            <c:bubble3D val="0"/>
            <c:spPr>
              <a:solidFill>
                <a:schemeClr val="accent1">
                  <a:tint val="86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5-2F78-4A5B-BA43-59C548AA47F5}"/>
              </c:ext>
            </c:extLst>
          </c:dPt>
          <c:dPt>
            <c:idx val="3"/>
            <c:bubble3D val="0"/>
            <c:spPr>
              <a:solidFill>
                <a:schemeClr val="accent1">
                  <a:tint val="58000"/>
                </a:schemeClr>
              </a:solidFill>
              <a:ln w="19050">
                <a:solidFill>
                  <a:schemeClr val="lt1"/>
                </a:solidFill>
              </a:ln>
              <a:effectLst/>
            </c:spPr>
            <c:extLst>
              <c:ext xmlns:c16="http://schemas.microsoft.com/office/drawing/2014/chart" uri="{C3380CC4-5D6E-409C-BE32-E72D297353CC}">
                <c16:uniqueId val="{00000007-2F78-4A5B-BA43-59C548AA47F5}"/>
              </c:ext>
            </c:extLst>
          </c:dPt>
          <c:cat>
            <c:strRef>
              <c:f>Sheet1!$A$2:$A$5</c:f>
              <c:strCache>
                <c:ptCount val="4"/>
                <c:pt idx="0">
                  <c:v>Category 1</c:v>
                </c:pt>
                <c:pt idx="1">
                  <c:v>Category 2</c:v>
                </c:pt>
                <c:pt idx="2">
                  <c:v>Category 3</c:v>
                </c:pt>
                <c:pt idx="3">
                  <c:v>Category 4</c:v>
                </c:pt>
              </c:strCache>
            </c:strRef>
          </c:cat>
          <c:val>
            <c:numRef>
              <c:f>Sheet1!$B$2:$B$5</c:f>
              <c:numCache>
                <c:formatCode>General</c:formatCode>
                <c:ptCount val="4"/>
                <c:pt idx="0">
                  <c:v>8.1999999999999993</c:v>
                </c:pt>
                <c:pt idx="1">
                  <c:v>3.2</c:v>
                </c:pt>
                <c:pt idx="2">
                  <c:v>1.4</c:v>
                </c:pt>
                <c:pt idx="3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2F78-4A5B-BA43-59C548AA47F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9.4030146634673878E-2"/>
          <c:y val="0.29918282531150708"/>
          <c:w val="0.33853092888029851"/>
          <c:h val="0.5336977134347183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3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de-DE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de-DE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withinLinear" id="14">
  <a:schemeClr val="accent1"/>
</cs:colorStyle>
</file>

<file path=ppt/charts/style1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2_4">
  <dgm:title val=""/>
  <dgm:desc val=""/>
  <dgm:catLst>
    <dgm:cat type="accent2" pri="11400"/>
  </dgm:catLst>
  <dgm:styleLbl name="node0">
    <dgm:fillClrLst meth="cycle">
      <a:schemeClr val="accent2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2">
        <a:shade val="50000"/>
      </a:schemeClr>
      <a:schemeClr val="accent2">
        <a:tint val="45000"/>
      </a:schemeClr>
    </dgm:fillClrLst>
    <dgm:linClrLst meth="cycle">
      <a:schemeClr val="accent2">
        <a:shade val="50000"/>
      </a:schemeClr>
      <a:schemeClr val="accent2">
        <a:tint val="45000"/>
      </a:schemeClr>
    </dgm:linClrLst>
    <dgm:effectClrLst/>
    <dgm:txLinClrLst/>
    <dgm:txFillClrLst/>
    <dgm:txEffectClrLst/>
  </dgm:styleLbl>
  <dgm:styleLbl name="lnNode1">
    <dgm:fillClrLst meth="cycle">
      <a:schemeClr val="accent2">
        <a:shade val="50000"/>
      </a:schemeClr>
      <a:schemeClr val="accent2">
        <a:tint val="4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2">
        <a:shade val="80000"/>
        <a:alpha val="50000"/>
      </a:schemeClr>
      <a:schemeClr val="accent2">
        <a:tint val="45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2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2">
        <a:shade val="90000"/>
      </a:schemeClr>
      <a:schemeClr val="accent2">
        <a:tint val="50000"/>
      </a:schemeClr>
    </dgm:fillClrLst>
    <dgm:linClrLst meth="cycle">
      <a:schemeClr val="accent2">
        <a:shade val="90000"/>
      </a:schemeClr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2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2">
        <a:shade val="8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2">
        <a:shade val="50000"/>
      </a:schemeClr>
      <a:schemeClr val="accent2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55000"/>
      </a:schemeClr>
    </dgm:fillClrLst>
    <dgm:linClrLst meth="repeat">
      <a:schemeClr val="accent2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55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3A99A76-A471-44C6-B04F-D8DB482DE158}" type="doc">
      <dgm:prSet loTypeId="urn:microsoft.com/office/officeart/2009/layout/CircleArrowProcess" loCatId="process" qsTypeId="urn:microsoft.com/office/officeart/2005/8/quickstyle/3d4" qsCatId="3D" csTypeId="urn:microsoft.com/office/officeart/2005/8/colors/accent2_4" csCatId="accent2" phldr="1"/>
      <dgm:spPr/>
      <dgm:t>
        <a:bodyPr/>
        <a:lstStyle/>
        <a:p>
          <a:endParaRPr lang="en-US"/>
        </a:p>
      </dgm:t>
    </dgm:pt>
    <dgm:pt modelId="{858179C2-3AD0-4648-B5E5-BBACEDCBEDE9}">
      <dgm:prSet phldrT="[Text]" custT="1"/>
      <dgm:spPr/>
      <dgm:t>
        <a:bodyPr/>
        <a:lstStyle/>
        <a:p>
          <a:r>
            <a:rPr lang="en-US" sz="3600" dirty="0"/>
            <a:t>Step</a:t>
          </a:r>
          <a:r>
            <a:rPr lang="en-US" sz="4000" dirty="0"/>
            <a:t> 1</a:t>
          </a:r>
        </a:p>
      </dgm:t>
    </dgm:pt>
    <dgm:pt modelId="{CF502FF8-F080-46C0-84EF-9BA43B8E4646}" type="parTrans" cxnId="{861B301A-41AF-4F94-8EA2-FE50BD0F6742}">
      <dgm:prSet/>
      <dgm:spPr/>
      <dgm:t>
        <a:bodyPr/>
        <a:lstStyle/>
        <a:p>
          <a:endParaRPr lang="en-US"/>
        </a:p>
      </dgm:t>
    </dgm:pt>
    <dgm:pt modelId="{3A10DD80-7CB9-4241-BDD6-B2B9EEE57C8C}" type="sibTrans" cxnId="{861B301A-41AF-4F94-8EA2-FE50BD0F6742}">
      <dgm:prSet/>
      <dgm:spPr/>
      <dgm:t>
        <a:bodyPr/>
        <a:lstStyle/>
        <a:p>
          <a:endParaRPr lang="en-US"/>
        </a:p>
      </dgm:t>
    </dgm:pt>
    <dgm:pt modelId="{D97EADE9-33E6-4065-A270-9331D8852430}">
      <dgm:prSet phldrT="[Text]" custT="1"/>
      <dgm:spPr/>
      <dgm:t>
        <a:bodyPr/>
        <a:lstStyle/>
        <a:p>
          <a:r>
            <a:rPr lang="en-US" sz="3600" dirty="0"/>
            <a:t>Step</a:t>
          </a:r>
          <a:r>
            <a:rPr lang="en-US" sz="4000" dirty="0"/>
            <a:t> 2</a:t>
          </a:r>
        </a:p>
      </dgm:t>
    </dgm:pt>
    <dgm:pt modelId="{C454EB13-B6B9-4B86-A32F-32B8EE3F55CF}" type="parTrans" cxnId="{0C7F139B-BE11-462C-9585-2DF5DBC3879E}">
      <dgm:prSet/>
      <dgm:spPr/>
      <dgm:t>
        <a:bodyPr/>
        <a:lstStyle/>
        <a:p>
          <a:endParaRPr lang="en-US"/>
        </a:p>
      </dgm:t>
    </dgm:pt>
    <dgm:pt modelId="{AA175819-8118-4C24-8D9E-A1F2F60C8877}" type="sibTrans" cxnId="{0C7F139B-BE11-462C-9585-2DF5DBC3879E}">
      <dgm:prSet/>
      <dgm:spPr/>
      <dgm:t>
        <a:bodyPr/>
        <a:lstStyle/>
        <a:p>
          <a:endParaRPr lang="en-US"/>
        </a:p>
      </dgm:t>
    </dgm:pt>
    <dgm:pt modelId="{0825EC45-8794-4A75-A7F7-CE0FFEFD3186}">
      <dgm:prSet phldrT="[Text]" custT="1"/>
      <dgm:spPr/>
      <dgm:t>
        <a:bodyPr/>
        <a:lstStyle/>
        <a:p>
          <a:r>
            <a:rPr lang="en-US" sz="3600" dirty="0"/>
            <a:t>Step</a:t>
          </a:r>
          <a:r>
            <a:rPr lang="en-US" sz="4000" dirty="0"/>
            <a:t> 4</a:t>
          </a:r>
        </a:p>
      </dgm:t>
    </dgm:pt>
    <dgm:pt modelId="{01F78F90-C4F5-435C-9395-F0F939C767D2}" type="parTrans" cxnId="{F7310B7E-0442-4700-A42C-B317ADEAC771}">
      <dgm:prSet/>
      <dgm:spPr/>
      <dgm:t>
        <a:bodyPr/>
        <a:lstStyle/>
        <a:p>
          <a:endParaRPr lang="en-US"/>
        </a:p>
      </dgm:t>
    </dgm:pt>
    <dgm:pt modelId="{BC5C41BB-DA72-45F8-9FF9-7F5D7D595EDF}" type="sibTrans" cxnId="{F7310B7E-0442-4700-A42C-B317ADEAC771}">
      <dgm:prSet/>
      <dgm:spPr/>
      <dgm:t>
        <a:bodyPr/>
        <a:lstStyle/>
        <a:p>
          <a:endParaRPr lang="en-US"/>
        </a:p>
      </dgm:t>
    </dgm:pt>
    <dgm:pt modelId="{F6F35D4F-16FE-4075-9BF6-B7A83AD99AD1}">
      <dgm:prSet phldrT="[Text]" custT="1"/>
      <dgm:spPr/>
      <dgm:t>
        <a:bodyPr/>
        <a:lstStyle/>
        <a:p>
          <a:r>
            <a:rPr lang="en-US" sz="3600" dirty="0"/>
            <a:t>Step</a:t>
          </a:r>
          <a:r>
            <a:rPr lang="en-US" sz="4000" dirty="0"/>
            <a:t> 3</a:t>
          </a:r>
        </a:p>
      </dgm:t>
    </dgm:pt>
    <dgm:pt modelId="{9FE5D356-72D3-4ED3-B3BC-53E5C28F3F6B}" type="parTrans" cxnId="{21206B98-B884-4E7A-9176-272D47625C99}">
      <dgm:prSet/>
      <dgm:spPr/>
      <dgm:t>
        <a:bodyPr/>
        <a:lstStyle/>
        <a:p>
          <a:endParaRPr lang="en-US"/>
        </a:p>
      </dgm:t>
    </dgm:pt>
    <dgm:pt modelId="{01B55C1B-A8BF-41CF-8D5B-EDECD716FCB2}" type="sibTrans" cxnId="{21206B98-B884-4E7A-9176-272D47625C99}">
      <dgm:prSet/>
      <dgm:spPr/>
      <dgm:t>
        <a:bodyPr/>
        <a:lstStyle/>
        <a:p>
          <a:endParaRPr lang="en-US"/>
        </a:p>
      </dgm:t>
    </dgm:pt>
    <dgm:pt modelId="{7CEC1C80-70FD-4619-9E7B-42F57B91FB53}" type="pres">
      <dgm:prSet presAssocID="{D3A99A76-A471-44C6-B04F-D8DB482DE158}" presName="Name0" presStyleCnt="0">
        <dgm:presLayoutVars>
          <dgm:chMax val="7"/>
          <dgm:chPref val="7"/>
          <dgm:dir/>
          <dgm:animLvl val="lvl"/>
        </dgm:presLayoutVars>
      </dgm:prSet>
      <dgm:spPr/>
      <dgm:t>
        <a:bodyPr/>
        <a:lstStyle/>
        <a:p>
          <a:endParaRPr lang="de-DE"/>
        </a:p>
      </dgm:t>
    </dgm:pt>
    <dgm:pt modelId="{514AFEA2-DDDE-47FE-9F64-C5B39A169FCF}" type="pres">
      <dgm:prSet presAssocID="{858179C2-3AD0-4648-B5E5-BBACEDCBEDE9}" presName="Accent1" presStyleCnt="0"/>
      <dgm:spPr/>
    </dgm:pt>
    <dgm:pt modelId="{9B869324-9E0D-4BB1-B69B-935E8D17567C}" type="pres">
      <dgm:prSet presAssocID="{858179C2-3AD0-4648-B5E5-BBACEDCBEDE9}" presName="Accent" presStyleLbl="node1" presStyleIdx="0" presStyleCnt="4" custAng="16200000" custScaleX="153094" custScaleY="161356" custLinFactX="-60800" custLinFactNeighborX="-100000" custLinFactNeighborY="64699"/>
      <dgm:spPr/>
    </dgm:pt>
    <dgm:pt modelId="{C15BB1C7-6ACB-4A46-9930-5B1ECECE183E}" type="pres">
      <dgm:prSet presAssocID="{858179C2-3AD0-4648-B5E5-BBACEDCBEDE9}" presName="Parent1" presStyleLbl="revTx" presStyleIdx="0" presStyleCnt="4" custScaleX="193775" custScaleY="190755" custLinFactX="-100000" custLinFactY="100000" custLinFactNeighborX="-186234" custLinFactNeighborY="12053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FCEF371A-E972-420D-85E9-41BAB04794B8}" type="pres">
      <dgm:prSet presAssocID="{D97EADE9-33E6-4065-A270-9331D8852430}" presName="Accent2" presStyleCnt="0"/>
      <dgm:spPr/>
    </dgm:pt>
    <dgm:pt modelId="{D6B7F7E9-76FD-4001-91DE-C3E114E2AD6D}" type="pres">
      <dgm:prSet presAssocID="{D97EADE9-33E6-4065-A270-9331D8852430}" presName="Accent" presStyleLbl="node1" presStyleIdx="1" presStyleCnt="4" custAng="16200000" custScaleX="149222" custScaleY="159765" custLinFactNeighborX="-39682" custLinFactNeighborY="48818"/>
      <dgm:spPr/>
    </dgm:pt>
    <dgm:pt modelId="{24B3FF8B-ED46-4D6D-A7F7-9FFB68CFD9B9}" type="pres">
      <dgm:prSet presAssocID="{D97EADE9-33E6-4065-A270-9331D8852430}" presName="Parent2" presStyleLbl="revTx" presStyleIdx="1" presStyleCnt="4" custLinFactY="47832" custLinFactNeighborX="-89794" custLinFactNeighborY="10000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EA80320-F335-491B-A5FC-E4DC18E5CABC}" type="pres">
      <dgm:prSet presAssocID="{F6F35D4F-16FE-4075-9BF6-B7A83AD99AD1}" presName="Accent3" presStyleCnt="0"/>
      <dgm:spPr/>
    </dgm:pt>
    <dgm:pt modelId="{332D36D3-EF85-40BE-94A7-8FE5F2D13EEB}" type="pres">
      <dgm:prSet presAssocID="{F6F35D4F-16FE-4075-9BF6-B7A83AD99AD1}" presName="Accent" presStyleLbl="node1" presStyleIdx="2" presStyleCnt="4" custAng="16200000" custScaleX="170103" custScaleY="170103" custLinFactNeighborX="36267" custLinFactNeighborY="-58553"/>
      <dgm:spPr/>
    </dgm:pt>
    <dgm:pt modelId="{F1A5AEA4-1C23-47EA-A5FE-BC37826AC44B}" type="pres">
      <dgm:prSet presAssocID="{F6F35D4F-16FE-4075-9BF6-B7A83AD99AD1}" presName="Parent3" presStyleLbl="revTx" presStyleIdx="2" presStyleCnt="4" custLinFactY="-100000" custLinFactNeighborX="59173" custLinFactNeighborY="-121047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  <dgm:pt modelId="{96A715A4-9ED3-4125-9EBA-6881187BB7A2}" type="pres">
      <dgm:prSet presAssocID="{0825EC45-8794-4A75-A7F7-CE0FFEFD3186}" presName="Accent4" presStyleCnt="0"/>
      <dgm:spPr/>
    </dgm:pt>
    <dgm:pt modelId="{D497D7A2-EB08-4F77-844F-5EB4D7DD926E}" type="pres">
      <dgm:prSet presAssocID="{0825EC45-8794-4A75-A7F7-CE0FFEFD3186}" presName="Accent" presStyleLbl="node1" presStyleIdx="3" presStyleCnt="4" custAng="16200000" custScaleX="164182" custScaleY="175781" custLinFactX="92643" custLinFactNeighborX="100000" custLinFactNeighborY="-81011"/>
      <dgm:spPr/>
    </dgm:pt>
    <dgm:pt modelId="{A6196884-2CE1-4A0A-BFA2-1A2CA11C6A6F}" type="pres">
      <dgm:prSet presAssocID="{0825EC45-8794-4A75-A7F7-CE0FFEFD3186}" presName="Parent4" presStyleLbl="revTx" presStyleIdx="3" presStyleCnt="4" custLinFactX="100000" custLinFactY="-100000" custLinFactNeighborX="195354" custLinFactNeighborY="-149780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de-DE"/>
        </a:p>
      </dgm:t>
    </dgm:pt>
  </dgm:ptLst>
  <dgm:cxnLst>
    <dgm:cxn modelId="{F7310B7E-0442-4700-A42C-B317ADEAC771}" srcId="{D3A99A76-A471-44C6-B04F-D8DB482DE158}" destId="{0825EC45-8794-4A75-A7F7-CE0FFEFD3186}" srcOrd="3" destOrd="0" parTransId="{01F78F90-C4F5-435C-9395-F0F939C767D2}" sibTransId="{BC5C41BB-DA72-45F8-9FF9-7F5D7D595EDF}"/>
    <dgm:cxn modelId="{72A40613-7329-4305-9116-8AD1730DD82D}" type="presOf" srcId="{858179C2-3AD0-4648-B5E5-BBACEDCBEDE9}" destId="{C15BB1C7-6ACB-4A46-9930-5B1ECECE183E}" srcOrd="0" destOrd="0" presId="urn:microsoft.com/office/officeart/2009/layout/CircleArrowProcess"/>
    <dgm:cxn modelId="{49F341E1-505C-41B9-A238-A7443DAD632A}" type="presOf" srcId="{D97EADE9-33E6-4065-A270-9331D8852430}" destId="{24B3FF8B-ED46-4D6D-A7F7-9FFB68CFD9B9}" srcOrd="0" destOrd="0" presId="urn:microsoft.com/office/officeart/2009/layout/CircleArrowProcess"/>
    <dgm:cxn modelId="{0C7F139B-BE11-462C-9585-2DF5DBC3879E}" srcId="{D3A99A76-A471-44C6-B04F-D8DB482DE158}" destId="{D97EADE9-33E6-4065-A270-9331D8852430}" srcOrd="1" destOrd="0" parTransId="{C454EB13-B6B9-4B86-A32F-32B8EE3F55CF}" sibTransId="{AA175819-8118-4C24-8D9E-A1F2F60C8877}"/>
    <dgm:cxn modelId="{5A729160-99F7-43A8-820A-5084C8F92931}" type="presOf" srcId="{D3A99A76-A471-44C6-B04F-D8DB482DE158}" destId="{7CEC1C80-70FD-4619-9E7B-42F57B91FB53}" srcOrd="0" destOrd="0" presId="urn:microsoft.com/office/officeart/2009/layout/CircleArrowProcess"/>
    <dgm:cxn modelId="{21206B98-B884-4E7A-9176-272D47625C99}" srcId="{D3A99A76-A471-44C6-B04F-D8DB482DE158}" destId="{F6F35D4F-16FE-4075-9BF6-B7A83AD99AD1}" srcOrd="2" destOrd="0" parTransId="{9FE5D356-72D3-4ED3-B3BC-53E5C28F3F6B}" sibTransId="{01B55C1B-A8BF-41CF-8D5B-EDECD716FCB2}"/>
    <dgm:cxn modelId="{0982C22B-01B7-4500-A654-606983771580}" type="presOf" srcId="{F6F35D4F-16FE-4075-9BF6-B7A83AD99AD1}" destId="{F1A5AEA4-1C23-47EA-A5FE-BC37826AC44B}" srcOrd="0" destOrd="0" presId="urn:microsoft.com/office/officeart/2009/layout/CircleArrowProcess"/>
    <dgm:cxn modelId="{059FABCC-FF0A-4A80-9B85-A4110EF7F731}" type="presOf" srcId="{0825EC45-8794-4A75-A7F7-CE0FFEFD3186}" destId="{A6196884-2CE1-4A0A-BFA2-1A2CA11C6A6F}" srcOrd="0" destOrd="0" presId="urn:microsoft.com/office/officeart/2009/layout/CircleArrowProcess"/>
    <dgm:cxn modelId="{861B301A-41AF-4F94-8EA2-FE50BD0F6742}" srcId="{D3A99A76-A471-44C6-B04F-D8DB482DE158}" destId="{858179C2-3AD0-4648-B5E5-BBACEDCBEDE9}" srcOrd="0" destOrd="0" parTransId="{CF502FF8-F080-46C0-84EF-9BA43B8E4646}" sibTransId="{3A10DD80-7CB9-4241-BDD6-B2B9EEE57C8C}"/>
    <dgm:cxn modelId="{EDFB93C4-5C5A-4DBF-BB93-DC37DB60B680}" type="presParOf" srcId="{7CEC1C80-70FD-4619-9E7B-42F57B91FB53}" destId="{514AFEA2-DDDE-47FE-9F64-C5B39A169FCF}" srcOrd="0" destOrd="0" presId="urn:microsoft.com/office/officeart/2009/layout/CircleArrowProcess"/>
    <dgm:cxn modelId="{081D63F5-5635-496B-897B-4288924DEA41}" type="presParOf" srcId="{514AFEA2-DDDE-47FE-9F64-C5B39A169FCF}" destId="{9B869324-9E0D-4BB1-B69B-935E8D17567C}" srcOrd="0" destOrd="0" presId="urn:microsoft.com/office/officeart/2009/layout/CircleArrowProcess"/>
    <dgm:cxn modelId="{C5FA307C-EC81-48D2-90D0-4863E1C8CF79}" type="presParOf" srcId="{7CEC1C80-70FD-4619-9E7B-42F57B91FB53}" destId="{C15BB1C7-6ACB-4A46-9930-5B1ECECE183E}" srcOrd="1" destOrd="0" presId="urn:microsoft.com/office/officeart/2009/layout/CircleArrowProcess"/>
    <dgm:cxn modelId="{F9648C3D-6F6D-486B-9690-EB4294106026}" type="presParOf" srcId="{7CEC1C80-70FD-4619-9E7B-42F57B91FB53}" destId="{FCEF371A-E972-420D-85E9-41BAB04794B8}" srcOrd="2" destOrd="0" presId="urn:microsoft.com/office/officeart/2009/layout/CircleArrowProcess"/>
    <dgm:cxn modelId="{CE289457-1C6A-4F14-9C09-6B12538645BB}" type="presParOf" srcId="{FCEF371A-E972-420D-85E9-41BAB04794B8}" destId="{D6B7F7E9-76FD-4001-91DE-C3E114E2AD6D}" srcOrd="0" destOrd="0" presId="urn:microsoft.com/office/officeart/2009/layout/CircleArrowProcess"/>
    <dgm:cxn modelId="{EC2BC930-9230-4DA5-B641-9129EEE541B0}" type="presParOf" srcId="{7CEC1C80-70FD-4619-9E7B-42F57B91FB53}" destId="{24B3FF8B-ED46-4D6D-A7F7-9FFB68CFD9B9}" srcOrd="3" destOrd="0" presId="urn:microsoft.com/office/officeart/2009/layout/CircleArrowProcess"/>
    <dgm:cxn modelId="{3F527F6D-2676-49AC-891C-6DC7AEBF50F3}" type="presParOf" srcId="{7CEC1C80-70FD-4619-9E7B-42F57B91FB53}" destId="{9EA80320-F335-491B-A5FC-E4DC18E5CABC}" srcOrd="4" destOrd="0" presId="urn:microsoft.com/office/officeart/2009/layout/CircleArrowProcess"/>
    <dgm:cxn modelId="{70153A65-FEB5-49DC-B6ED-016E60F380B3}" type="presParOf" srcId="{9EA80320-F335-491B-A5FC-E4DC18E5CABC}" destId="{332D36D3-EF85-40BE-94A7-8FE5F2D13EEB}" srcOrd="0" destOrd="0" presId="urn:microsoft.com/office/officeart/2009/layout/CircleArrowProcess"/>
    <dgm:cxn modelId="{666FD946-FCC9-4870-94D2-FFF435C47C77}" type="presParOf" srcId="{7CEC1C80-70FD-4619-9E7B-42F57B91FB53}" destId="{F1A5AEA4-1C23-47EA-A5FE-BC37826AC44B}" srcOrd="5" destOrd="0" presId="urn:microsoft.com/office/officeart/2009/layout/CircleArrowProcess"/>
    <dgm:cxn modelId="{F2548BF3-ECBE-4820-8B19-28805EFD54AF}" type="presParOf" srcId="{7CEC1C80-70FD-4619-9E7B-42F57B91FB53}" destId="{96A715A4-9ED3-4125-9EBA-6881187BB7A2}" srcOrd="6" destOrd="0" presId="urn:microsoft.com/office/officeart/2009/layout/CircleArrowProcess"/>
    <dgm:cxn modelId="{0576B814-3B99-4AB4-B5A2-7456D33CD0D4}" type="presParOf" srcId="{96A715A4-9ED3-4125-9EBA-6881187BB7A2}" destId="{D497D7A2-EB08-4F77-844F-5EB4D7DD926E}" srcOrd="0" destOrd="0" presId="urn:microsoft.com/office/officeart/2009/layout/CircleArrowProcess"/>
    <dgm:cxn modelId="{56668491-2AB8-434B-B85F-5376888FD35C}" type="presParOf" srcId="{7CEC1C80-70FD-4619-9E7B-42F57B91FB53}" destId="{A6196884-2CE1-4A0A-BFA2-1A2CA11C6A6F}" srcOrd="7" destOrd="0" presId="urn:microsoft.com/office/officeart/2009/layout/CircleArrowProcess"/>
  </dgm:cxnLst>
  <dgm:bg>
    <a:noFill/>
  </dgm:bg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B869324-9E0D-4BB1-B69B-935E8D17567C}">
      <dsp:nvSpPr>
        <dsp:cNvPr id="0" name=""/>
        <dsp:cNvSpPr/>
      </dsp:nvSpPr>
      <dsp:spPr>
        <a:xfrm rot="16200000">
          <a:off x="-614856" y="543481"/>
          <a:ext cx="2515167" cy="2651173"/>
        </a:xfrm>
        <a:prstGeom prst="circularArrow">
          <a:avLst>
            <a:gd name="adj1" fmla="val 10980"/>
            <a:gd name="adj2" fmla="val 1142322"/>
            <a:gd name="adj3" fmla="val 4500000"/>
            <a:gd name="adj4" fmla="val 10800000"/>
            <a:gd name="adj5" fmla="val 12500"/>
          </a:avLst>
        </a:prstGeom>
        <a:solidFill>
          <a:schemeClr val="accent2">
            <a:shade val="5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15BB1C7-6ACB-4A46-9930-5B1ECECE183E}">
      <dsp:nvSpPr>
        <dsp:cNvPr id="0" name=""/>
        <dsp:cNvSpPr/>
      </dsp:nvSpPr>
      <dsp:spPr>
        <a:xfrm>
          <a:off x="0" y="1382078"/>
          <a:ext cx="1776580" cy="87435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Step</a:t>
          </a:r>
          <a:r>
            <a:rPr lang="en-US" sz="4000" kern="1200" dirty="0"/>
            <a:t> 1</a:t>
          </a:r>
        </a:p>
      </dsp:txBody>
      <dsp:txXfrm>
        <a:off x="0" y="1382078"/>
        <a:ext cx="1776580" cy="874355"/>
      </dsp:txXfrm>
    </dsp:sp>
    <dsp:sp modelId="{D6B7F7E9-76FD-4001-91DE-C3E114E2AD6D}">
      <dsp:nvSpPr>
        <dsp:cNvPr id="0" name=""/>
        <dsp:cNvSpPr/>
      </dsp:nvSpPr>
      <dsp:spPr>
        <a:xfrm rot="16200000">
          <a:off x="950376" y="1239799"/>
          <a:ext cx="2451554" cy="2625032"/>
        </a:xfrm>
        <a:prstGeom prst="leftCircularArrow">
          <a:avLst>
            <a:gd name="adj1" fmla="val 10980"/>
            <a:gd name="adj2" fmla="val 1142322"/>
            <a:gd name="adj3" fmla="val 6300000"/>
            <a:gd name="adj4" fmla="val 18900000"/>
            <a:gd name="adj5" fmla="val 12500"/>
          </a:avLst>
        </a:prstGeom>
        <a:solidFill>
          <a:schemeClr val="accent2">
            <a:shade val="50000"/>
            <a:hueOff val="-15662"/>
            <a:satOff val="5082"/>
            <a:lumOff val="1984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B3FF8B-ED46-4D6D-A7F7-9FFB68CFD9B9}">
      <dsp:nvSpPr>
        <dsp:cNvPr id="0" name=""/>
        <dsp:cNvSpPr/>
      </dsp:nvSpPr>
      <dsp:spPr>
        <a:xfrm>
          <a:off x="1544260" y="2202774"/>
          <a:ext cx="916826" cy="458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Step</a:t>
          </a:r>
          <a:r>
            <a:rPr lang="en-US" sz="4000" kern="1200" dirty="0"/>
            <a:t> 2</a:t>
          </a:r>
        </a:p>
      </dsp:txBody>
      <dsp:txXfrm>
        <a:off x="1544260" y="2202774"/>
        <a:ext cx="916826" cy="458365"/>
      </dsp:txXfrm>
    </dsp:sp>
    <dsp:sp modelId="{332D36D3-EF85-40BE-94A7-8FE5F2D13EEB}">
      <dsp:nvSpPr>
        <dsp:cNvPr id="0" name=""/>
        <dsp:cNvSpPr/>
      </dsp:nvSpPr>
      <dsp:spPr>
        <a:xfrm rot="16200000">
          <a:off x="2483019" y="338368"/>
          <a:ext cx="2794607" cy="2794891"/>
        </a:xfrm>
        <a:prstGeom prst="circularArrow">
          <a:avLst>
            <a:gd name="adj1" fmla="val 10980"/>
            <a:gd name="adj2" fmla="val 1142322"/>
            <a:gd name="adj3" fmla="val 4500000"/>
            <a:gd name="adj4" fmla="val 13500000"/>
            <a:gd name="adj5" fmla="val 12500"/>
          </a:avLst>
        </a:prstGeom>
        <a:solidFill>
          <a:schemeClr val="accent2">
            <a:shade val="50000"/>
            <a:hueOff val="-31325"/>
            <a:satOff val="10163"/>
            <a:lumOff val="3969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1A5AEA4-1C23-47EA-A5FE-BC37826AC44B}">
      <dsp:nvSpPr>
        <dsp:cNvPr id="0" name=""/>
        <dsp:cNvSpPr/>
      </dsp:nvSpPr>
      <dsp:spPr>
        <a:xfrm>
          <a:off x="3368288" y="1457883"/>
          <a:ext cx="916826" cy="458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Step</a:t>
          </a:r>
          <a:r>
            <a:rPr lang="en-US" sz="4000" kern="1200" dirty="0"/>
            <a:t> 3</a:t>
          </a:r>
        </a:p>
      </dsp:txBody>
      <dsp:txXfrm>
        <a:off x="3368288" y="1457883"/>
        <a:ext cx="916826" cy="458365"/>
      </dsp:txXfrm>
    </dsp:sp>
    <dsp:sp modelId="{D497D7A2-EB08-4F77-844F-5EB4D7DD926E}">
      <dsp:nvSpPr>
        <dsp:cNvPr id="0" name=""/>
        <dsp:cNvSpPr/>
      </dsp:nvSpPr>
      <dsp:spPr>
        <a:xfrm rot="16200000">
          <a:off x="4389859" y="1250406"/>
          <a:ext cx="2317347" cy="2482260"/>
        </a:xfrm>
        <a:prstGeom prst="blockArc">
          <a:avLst>
            <a:gd name="adj1" fmla="val 0"/>
            <a:gd name="adj2" fmla="val 18900000"/>
            <a:gd name="adj3" fmla="val 12740"/>
          </a:avLst>
        </a:prstGeom>
        <a:solidFill>
          <a:schemeClr val="accent2">
            <a:shade val="50000"/>
            <a:hueOff val="-15662"/>
            <a:satOff val="5082"/>
            <a:lumOff val="19845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6196884-2CE1-4A0A-BFA2-1A2CA11C6A6F}">
      <dsp:nvSpPr>
        <dsp:cNvPr id="0" name=""/>
        <dsp:cNvSpPr/>
      </dsp:nvSpPr>
      <dsp:spPr>
        <a:xfrm>
          <a:off x="5075398" y="2272105"/>
          <a:ext cx="916826" cy="45836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3600" kern="1200" dirty="0"/>
            <a:t>Step</a:t>
          </a:r>
          <a:r>
            <a:rPr lang="en-US" sz="4000" kern="1200" dirty="0"/>
            <a:t> 4</a:t>
          </a:r>
        </a:p>
      </dsp:txBody>
      <dsp:txXfrm>
        <a:off x="5075398" y="2272105"/>
        <a:ext cx="916826" cy="458365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layout/CircleArrowProcess">
  <dgm:title val=""/>
  <dgm:desc val=""/>
  <dgm:catLst>
    <dgm:cat type="process" pri="16500"/>
    <dgm:cat type="cycle" pri="160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40" srcId="0" destId="10" srcOrd="0" destOrd="0"/>
        <dgm:cxn modelId="50" srcId="0" destId="20" srcOrd="1" destOrd="0"/>
        <dgm:cxn modelId="6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 val="7"/>
      <dgm:chPref val="7"/>
      <dgm:dir/>
      <dgm:animLvl val="lvl"/>
    </dgm:varLst>
    <dgm:shape xmlns:r="http://schemas.openxmlformats.org/officeDocument/2006/relationships" r:blip="">
      <dgm:adjLst/>
    </dgm:shape>
    <dgm:choose name="Name1">
      <dgm:if name="Name2" func="var" arg="dir" op="equ" val="norm">
        <dgm:choose name="Name3">
          <dgm:if name="Name4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5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0.1144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Parent1" refType="w" fact="0.2368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0822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6678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5164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  <dgm:constr type="l" for="ch" forName="Accent2" refType="w" fact="0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</dgm:constrLst>
          </dgm:if>
          <dgm:if name="Name6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.1479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Parent1" refType="w" fact="0.2656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Accent3" refType="w" fact="0.185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2" refType="w" fact="0.1183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266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2" refType="w" fact="0.532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1" refType="w" fact="0.680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3" refType="w" fact="0.680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7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.1481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Parent1" refType="w" fact="0.2658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1171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2658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1171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6804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5348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6804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5348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  <dgm:constr type="l" for="ch" forName="Accent4" refType="w" fact="0.038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</dgm:constrLst>
          </dgm:if>
          <dgm:if name="Name8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.1481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186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2658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1171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2658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1171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2658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6804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5348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6804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5348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6804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9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.1481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Parent1" refType="w" fact="0.2658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1171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2658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1171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Child1" refType="w" fact="0.6804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5348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6804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5348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Accent5" refType="w" fact="0.1481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038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5" refType="w" fact="0.2658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1171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5" refType="w" fact="0.6804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5348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0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.1481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.1481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Parent1" refType="w" fact="0.2658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1171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2658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1171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Child1" refType="w" fact="0.6804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5348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6804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5348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Accent5" refType="w" fact="0.1481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186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5" refType="w" fact="0.2658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1171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2658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5" refType="w" fact="0.6804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5348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6804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if>
      <dgm:else name="Name11">
        <dgm:choose name="Name12">
          <dgm:if name="Name13" axis="ch" ptType="node" func="cnt" op="equ" val="1">
            <dgm:alg type="composite">
              <dgm:param type="ar" val="1.5999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l" for="ch" forName="Child1" refType="w" fact="0.625"/>
              <dgm:constr type="t" for="ch" forName="Child1" refType="h" fact="0.2981"/>
              <dgm:constr type="w" for="ch" forName="Child1" refType="w" fact="0.375"/>
              <dgm:constr type="h" for="ch" forName="Child1" refType="h" fact="0.4001"/>
              <dgm:constr type="l" for="ch" forName="Accent1" refType="w" fact="0"/>
              <dgm:constr type="t" for="ch" forName="Accent1" refType="h" fact="0"/>
              <dgm:constr type="w" for="ch" forName="Accent1" refType="w" fact="0.6249"/>
              <dgm:constr type="h" for="ch" forName="Accent1" refType="h"/>
              <dgm:constr type="l" for="ch" forName="Parent1" refType="w" fact="0.138"/>
              <dgm:constr type="t" for="ch" forName="Parent1" refType="h" fact="0.362"/>
              <dgm:constr type="w" for="ch" forName="Parent1" refType="w" fact="0.3487"/>
              <dgm:constr type="h" for="ch" forName="Parent1" refType="h" fact="0.2789"/>
            </dgm:constrLst>
          </dgm:if>
          <dgm:if name="Name14" axis="ch" ptType="node" func="cnt" op="equ" val="2">
            <dgm:alg type="composite">
              <dgm:param type="ar" val="1.2026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Parent2" refType="primFontSz" refFor="des" refForName="Parent1" op="equ"/>
              <dgm:constr type="primFontSz" for="des" forName="Child2" refType="primFontSz" refFor="des" refForName="Child1" op="equ"/>
              <dgm:constr type="l" for="ch" forName="Accent1" refType="w" fact="-0.0407"/>
              <dgm:constr type="t" for="ch" forName="Accent1" refType="h" fact="0"/>
              <dgm:constr type="w" for="ch" forName="Accent1" refType="w" fact="0.5542"/>
              <dgm:constr type="h" for="ch" forName="Accent1" refType="h" fact="0.6665"/>
              <dgm:constr type="l" for="ch" forName="Accent2" refType="w" fact="0.1533"/>
              <dgm:constr type="t" for="ch" forName="Accent2" refType="h" fact="0.4272"/>
              <dgm:constr type="w" for="ch" forName="Accent2" refType="w" fact="0.4761"/>
              <dgm:constr type="h" for="ch" forName="Accent2" refType="h" fact="0.5728"/>
              <dgm:constr type="l" for="ch" forName="Parent1" refType="w" fact="0.0822"/>
              <dgm:constr type="t" for="ch" forName="Parent1" refType="h" fact="0.2413"/>
              <dgm:constr type="w" for="ch" forName="Parent1" refType="w" fact="0.3092"/>
              <dgm:constr type="h" for="ch" forName="Parent1" refType="h" fact="0.1859"/>
              <dgm:constr type="l" for="ch" forName="Parent2" refType="w" fact="0.2368"/>
              <dgm:constr type="t" for="ch" forName="Parent2" refType="h" fact="0.625"/>
              <dgm:constr type="w" for="ch" forName="Parent2" refType="w" fact="0.3092"/>
              <dgm:constr type="h" for="ch" forName="Parent2" refType="h" fact="0.1859"/>
              <dgm:constr type="l" for="ch" forName="Child1" refType="w" fact="0.5164"/>
              <dgm:constr type="t" for="ch" forName="Child1" refType="h" fact="0.1978"/>
              <dgm:constr type="w" for="ch" forName="Child1" refType="w" fact="0.3322"/>
              <dgm:constr type="h" for="ch" forName="Child1" refType="h" fact="0.265"/>
              <dgm:constr type="l" for="ch" forName="Child2" refType="w" fact="0.6678"/>
              <dgm:constr type="t" for="ch" forName="Child2" refType="h" fact="0.5855"/>
              <dgm:constr type="w" for="ch" forName="Child2" refType="w" fact="0.3322"/>
              <dgm:constr type="h" for="ch" forName="Child2" refType="h" fact="0.265"/>
            </dgm:constrLst>
          </dgm:if>
          <dgm:if name="Name15" axis="ch" ptType="node" func="cnt" op="equ" val="3">
            <dgm:alg type="composite">
              <dgm:param type="ar" val="0.9039"/>
            </dgm:alg>
            <dgm:shape xmlns:r="http://schemas.openxmlformats.org/officeDocument/2006/relationships" r:blip="">
              <dgm:adjLst/>
            </dgm:shape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25"/>
              <dgm:constr type="h" for="ch" forName="Accent1" refType="h" fact="0.4814"/>
              <dgm:constr type="l" for="ch" forName="Accent2" refType="w" fact="0.1479"/>
              <dgm:constr type="t" for="ch" forName="Accent2" refType="h" fact="0.2766"/>
              <dgm:constr type="w" for="ch" forName="Accent2" refType="w" fact="0.5325"/>
              <dgm:constr type="h" for="ch" forName="Accent2" refType="h" fact="0.4814"/>
              <dgm:constr type="l" for="ch" forName="Accent3" refType="w" fact="0.0378"/>
              <dgm:constr type="t" for="ch" forName="Accent3" refType="h" fact="0.5863"/>
              <dgm:constr type="w" for="ch" forName="Accent3" refType="w" fact="0.4575"/>
              <dgm:constr type="h" for="ch" forName="Accent3" refType="h" fact="0.4137"/>
              <dgm:constr type="l" for="ch" forName="Parent1" refType="w" fact="0.1183"/>
              <dgm:constr type="t" for="ch" forName="Parent1" refType="h" fact="0.1738"/>
              <dgm:constr type="w" for="ch" forName="Parent1" refType="w" fact="0.2959"/>
              <dgm:constr type="h" for="ch" forName="Parent1" refType="h" fact="0.1337"/>
              <dgm:constr type="l" for="ch" forName="Parent2" refType="w" fact="0.2656"/>
              <dgm:constr type="t" for="ch" forName="Parent2" refType="h" fact="0.452"/>
              <dgm:constr type="w" for="ch" forName="Parent2" refType="w" fact="0.2959"/>
              <dgm:constr type="h" for="ch" forName="Parent2" refType="h" fact="0.1337"/>
              <dgm:constr type="l" for="ch" forName="Parent3" refType="w" fact="0.1183"/>
              <dgm:constr type="t" for="ch" forName="Parent3" refType="h" fact="0.7306"/>
              <dgm:constr type="w" for="ch" forName="Parent3" refType="w" fact="0.2959"/>
              <dgm:constr type="h" for="ch" forName="Parent3" refType="h" fact="0.1337"/>
              <dgm:constr type="l" for="ch" forName="Child1" refType="w" fact="0.5325"/>
              <dgm:constr type="t" for="ch" forName="Child1" refType="h" fact="0.1435"/>
              <dgm:constr type="w" for="ch" forName="Child1" refType="w" fact="0.3195"/>
              <dgm:constr type="h" for="ch" forName="Child1" refType="h" fact="0.1926"/>
              <dgm:constr type="l" for="ch" forName="Child2" refType="w" fact="0.6805"/>
              <dgm:constr type="t" for="ch" forName="Child2" refType="h" fact="0.4217"/>
              <dgm:constr type="w" for="ch" forName="Child2" refType="w" fact="0.3195"/>
              <dgm:constr type="h" for="ch" forName="Child2" refType="h" fact="0.1926"/>
              <dgm:constr type="l" for="ch" forName="Child3" refType="w" fact="0.5325"/>
              <dgm:constr type="t" for="ch" forName="Child3" refType="h" fact="0.6998"/>
              <dgm:constr type="w" for="ch" forName="Child3" refType="w" fact="0.3195"/>
              <dgm:constr type="h" for="ch" forName="Child3" refType="h" fact="0.1926"/>
            </dgm:constrLst>
          </dgm:if>
          <dgm:if name="Name16" axis="ch" ptType="node" func="cnt" op="equ" val="4">
            <dgm:alg type="composite">
              <dgm:param type="ar" val="0.7073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771"/>
              <dgm:constr type="l" for="ch" forName="Accent2" refType="w" fact="0.1481"/>
              <dgm:constr type="t" for="ch" forName="Accent2" refType="h" fact="0.2167"/>
              <dgm:constr type="w" for="ch" forName="Accent2" refType="w" fact="0.5331"/>
              <dgm:constr type="h" for="ch" forName="Accent2" refType="h" fact="0.3771"/>
              <dgm:constr type="l" for="ch" forName="Accent3" refType="w" fact="0"/>
              <dgm:constr type="t" for="ch" forName="Accent3" refType="h" fact="0.4342"/>
              <dgm:constr type="w" for="ch" forName="Accent3" refType="w" fact="0.5331"/>
              <dgm:constr type="h" for="ch" forName="Accent3" refType="h" fact="0.3771"/>
              <dgm:constr type="l" for="ch" forName="Accent4" refType="w" fact="0.186"/>
              <dgm:constr type="t" for="ch" forName="Accent4" refType="h" fact="0.6759"/>
              <dgm:constr type="w" for="ch" forName="Accent4" refType="w" fact="0.458"/>
              <dgm:constr type="h" for="ch" forName="Accent4" refType="h" fact="0.3241"/>
              <dgm:constr type="l" for="ch" forName="Parent1" refType="w" fact="0.1171"/>
              <dgm:constr type="t" for="ch" forName="Parent1" refType="h" fact="0.1365"/>
              <dgm:constr type="w" for="ch" forName="Parent1" refType="w" fact="0.2975"/>
              <dgm:constr type="h" for="ch" forName="Parent1" refType="h" fact="0.1052"/>
              <dgm:constr type="l" for="ch" forName="Parent2" refType="w" fact="0.2658"/>
              <dgm:constr type="t" for="ch" forName="Parent2" refType="h" fact="0.3536"/>
              <dgm:constr type="w" for="ch" forName="Parent2" refType="w" fact="0.2975"/>
              <dgm:constr type="h" for="ch" forName="Parent2" refType="h" fact="0.1052"/>
              <dgm:constr type="l" for="ch" forName="Parent3" refType="w" fact="0.1171"/>
              <dgm:constr type="t" for="ch" forName="Parent3" refType="h" fact="0.5707"/>
              <dgm:constr type="w" for="ch" forName="Parent3" refType="w" fact="0.2975"/>
              <dgm:constr type="h" for="ch" forName="Parent3" refType="h" fact="0.1052"/>
              <dgm:constr type="l" for="ch" forName="Parent4" refType="w" fact="0.2658"/>
              <dgm:constr type="t" for="ch" forName="Parent4" refType="h" fact="0.7878"/>
              <dgm:constr type="w" for="ch" forName="Parent4" refType="w" fact="0.2975"/>
              <dgm:constr type="h" for="ch" forName="Parent4" refType="h" fact="0.1052"/>
              <dgm:constr type="l" for="ch" forName="Child1" refType="w" fact="0.5348"/>
              <dgm:constr type="t" for="ch" forName="Child1" refType="h" fact="0.1119"/>
              <dgm:constr type="w" for="ch" forName="Child1" refType="w" fact="0.3196"/>
              <dgm:constr type="h" for="ch" forName="Child1" refType="h" fact="0.15"/>
              <dgm:constr type="l" for="ch" forName="Child2" refType="w" fact="0.6804"/>
              <dgm:constr type="t" for="ch" forName="Child2" refType="h" fact="0.3312"/>
              <dgm:constr type="w" for="ch" forName="Child2" refType="w" fact="0.3196"/>
              <dgm:constr type="h" for="ch" forName="Child2" refType="h" fact="0.15"/>
              <dgm:constr type="l" for="ch" forName="Child3" refType="w" fact="0.5348"/>
              <dgm:constr type="t" for="ch" forName="Child3" refType="h" fact="0.5461"/>
              <dgm:constr type="w" for="ch" forName="Child3" refType="w" fact="0.3196"/>
              <dgm:constr type="h" for="ch" forName="Child3" refType="h" fact="0.15"/>
              <dgm:constr type="l" for="ch" forName="Child4" refType="w" fact="0.6804"/>
              <dgm:constr type="t" for="ch" forName="Child4" refType="h" fact="0.7632"/>
              <dgm:constr type="w" for="ch" forName="Child4" refType="w" fact="0.3196"/>
              <dgm:constr type="h" for="ch" forName="Child4" refType="h" fact="0.15"/>
            </dgm:constrLst>
          </dgm:if>
          <dgm:if name="Name17" axis="ch" ptType="node" func="cnt" op="equ" val="5">
            <dgm:alg type="composite">
              <dgm:param type="ar" val="0.581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3098"/>
              <dgm:constr type="l" for="ch" forName="Accent2" refType="w" fact="0.1481"/>
              <dgm:constr type="t" for="ch" forName="Accent2" refType="h" fact="0.178"/>
              <dgm:constr type="w" for="ch" forName="Accent2" refType="w" fact="0.5331"/>
              <dgm:constr type="h" for="ch" forName="Accent2" refType="h" fact="0.3098"/>
              <dgm:constr type="l" for="ch" forName="Accent3" refType="w" fact="0"/>
              <dgm:constr type="t" for="ch" forName="Accent3" refType="h" fact="0.3568"/>
              <dgm:constr type="w" for="ch" forName="Accent3" refType="w" fact="0.5331"/>
              <dgm:constr type="h" for="ch" forName="Accent3" refType="h" fact="0.3098"/>
              <dgm:constr type="l" for="ch" forName="Accent4" refType="w" fact="0.1481"/>
              <dgm:constr type="t" for="ch" forName="Accent4" refType="h" fact="0.5351"/>
              <dgm:constr type="w" for="ch" forName="Accent4" refType="w" fact="0.5331"/>
              <dgm:constr type="h" for="ch" forName="Accent4" refType="h" fact="0.3098"/>
              <dgm:constr type="l" for="ch" forName="Accent5" refType="w" fact="0.0378"/>
              <dgm:constr type="t" for="ch" forName="Accent5" refType="h" fact="0.7337"/>
              <dgm:constr type="w" for="ch" forName="Accent5" refType="w" fact="0.458"/>
              <dgm:constr type="h" for="ch" forName="Accent5" refType="h" fact="0.2663"/>
              <dgm:constr type="l" for="ch" forName="Parent1" refType="w" fact="0.1171"/>
              <dgm:constr type="t" for="ch" forName="Parent1" refType="h" fact="0.1122"/>
              <dgm:constr type="w" for="ch" forName="Parent1" refType="w" fact="0.2975"/>
              <dgm:constr type="h" for="ch" forName="Parent1" refType="h" fact="0.0864"/>
              <dgm:constr type="l" for="ch" forName="Parent2" refType="w" fact="0.2658"/>
              <dgm:constr type="t" for="ch" forName="Parent2" refType="h" fact="0.2906"/>
              <dgm:constr type="w" for="ch" forName="Parent2" refType="w" fact="0.2975"/>
              <dgm:constr type="h" for="ch" forName="Parent2" refType="h" fact="0.0864"/>
              <dgm:constr type="l" for="ch" forName="Parent3" refType="w" fact="0.1171"/>
              <dgm:constr type="t" for="ch" forName="Parent3" refType="h" fact="0.4689"/>
              <dgm:constr type="w" for="ch" forName="Parent3" refType="w" fact="0.2975"/>
              <dgm:constr type="h" for="ch" forName="Parent3" refType="h" fact="0.0864"/>
              <dgm:constr type="l" for="ch" forName="Parent4" refType="w" fact="0.2658"/>
              <dgm:constr type="t" for="ch" forName="Parent4" refType="h" fact="0.6473"/>
              <dgm:constr type="w" for="ch" forName="Parent4" refType="w" fact="0.2975"/>
              <dgm:constr type="h" for="ch" forName="Parent4" refType="h" fact="0.0864"/>
              <dgm:constr type="l" for="ch" forName="Parent5" refType="w" fact="0.1171"/>
              <dgm:constr type="t" for="ch" forName="Parent5" refType="h" fact="0.8257"/>
              <dgm:constr type="w" for="ch" forName="Parent5" refType="w" fact="0.2975"/>
              <dgm:constr type="h" for="ch" forName="Parent5" refType="h" fact="0.0864"/>
              <dgm:constr type="l" for="ch" forName="Child1" refType="w" fact="0.5348"/>
              <dgm:constr type="t" for="ch" forName="Child1" refType="h" fact="0.0919"/>
              <dgm:constr type="w" for="ch" forName="Child1" refType="w" fact="0.3196"/>
              <dgm:constr type="h" for="ch" forName="Child1" refType="h" fact="0.1232"/>
              <dgm:constr type="l" for="ch" forName="Child2" refType="w" fact="0.6804"/>
              <dgm:constr type="t" for="ch" forName="Child2" refType="h" fact="0.2722"/>
              <dgm:constr type="w" for="ch" forName="Child2" refType="w" fact="0.3196"/>
              <dgm:constr type="h" for="ch" forName="Child2" refType="h" fact="0.1232"/>
              <dgm:constr type="l" for="ch" forName="Child3" refType="w" fact="0.5348"/>
              <dgm:constr type="t" for="ch" forName="Child3" refType="h" fact="0.4487"/>
              <dgm:constr type="w" for="ch" forName="Child3" refType="w" fact="0.3196"/>
              <dgm:constr type="h" for="ch" forName="Child3" refType="h" fact="0.1232"/>
              <dgm:constr type="l" for="ch" forName="Child4" refType="w" fact="0.6804"/>
              <dgm:constr type="t" for="ch" forName="Child4" refType="h" fact="0.6271"/>
              <dgm:constr type="w" for="ch" forName="Child4" refType="w" fact="0.3196"/>
              <dgm:constr type="h" for="ch" forName="Child4" refType="h" fact="0.1232"/>
              <dgm:constr type="l" for="ch" forName="Child5" refType="w" fact="0.5348"/>
              <dgm:constr type="t" for="ch" forName="Child5" refType="h" fact="0.8073"/>
              <dgm:constr type="w" for="ch" forName="Child5" refType="w" fact="0.3196"/>
              <dgm:constr type="h" for="ch" forName="Child5" refType="h" fact="0.1232"/>
            </dgm:constrLst>
          </dgm:if>
          <dgm:if name="Name18" axis="ch" ptType="node" func="cnt" op="equ" val="6">
            <dgm:alg type="composite">
              <dgm:param type="ar" val="0.4931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629"/>
              <dgm:constr type="l" for="ch" forName="Accent2" refType="w" fact="0.1481"/>
              <dgm:constr type="t" for="ch" forName="Accent2" refType="h" fact="0.1511"/>
              <dgm:constr type="w" for="ch" forName="Accent2" refType="w" fact="0.5331"/>
              <dgm:constr type="h" for="ch" forName="Accent2" refType="h" fact="0.2629"/>
              <dgm:constr type="l" for="ch" forName="Accent3" refType="w" fact="0"/>
              <dgm:constr type="t" for="ch" forName="Accent3" refType="h" fact="0.3027"/>
              <dgm:constr type="w" for="ch" forName="Accent3" refType="w" fact="0.5331"/>
              <dgm:constr type="h" for="ch" forName="Accent3" refType="h" fact="0.2629"/>
              <dgm:constr type="l" for="ch" forName="Accent4" refType="w" fact="0.1481"/>
              <dgm:constr type="t" for="ch" forName="Accent4" refType="h" fact="0.4541"/>
              <dgm:constr type="w" for="ch" forName="Accent4" refType="w" fact="0.5331"/>
              <dgm:constr type="h" for="ch" forName="Accent4" refType="h" fact="0.2629"/>
              <dgm:constr type="l" for="ch" forName="Accent5" refType="w" fact="0"/>
              <dgm:constr type="t" for="ch" forName="Accent5" refType="h" fact="0.6053"/>
              <dgm:constr type="w" for="ch" forName="Accent5" refType="w" fact="0.5331"/>
              <dgm:constr type="h" for="ch" forName="Accent5" refType="h" fact="0.2629"/>
              <dgm:constr type="l" for="ch" forName="Accent6" refType="w" fact="0.186"/>
              <dgm:constr type="t" for="ch" forName="Accent6" refType="h" fact="0.774"/>
              <dgm:constr type="w" for="ch" forName="Accent6" refType="w" fact="0.458"/>
              <dgm:constr type="h" for="ch" forName="Accent6" refType="h" fact="0.226"/>
              <dgm:constr type="l" for="ch" forName="Parent1" refType="w" fact="0.1171"/>
              <dgm:constr type="t" for="ch" forName="Parent1" refType="h" fact="0.0952"/>
              <dgm:constr type="w" for="ch" forName="Parent1" refType="w" fact="0.2975"/>
              <dgm:constr type="h" for="ch" forName="Parent1" refType="h" fact="0.0733"/>
              <dgm:constr type="l" for="ch" forName="Parent2" refType="w" fact="0.2658"/>
              <dgm:constr type="t" for="ch" forName="Parent2" refType="h" fact="0.2466"/>
              <dgm:constr type="w" for="ch" forName="Parent2" refType="w" fact="0.2975"/>
              <dgm:constr type="h" for="ch" forName="Parent2" refType="h" fact="0.0733"/>
              <dgm:constr type="l" for="ch" forName="Parent3" refType="w" fact="0.1171"/>
              <dgm:constr type="t" for="ch" forName="Parent3" refType="h" fact="0.3979"/>
              <dgm:constr type="w" for="ch" forName="Parent3" refType="w" fact="0.2975"/>
              <dgm:constr type="h" for="ch" forName="Parent3" refType="h" fact="0.0733"/>
              <dgm:constr type="l" for="ch" forName="Parent4" refType="w" fact="0.2658"/>
              <dgm:constr type="t" for="ch" forName="Parent4" refType="h" fact="0.5493"/>
              <dgm:constr type="w" for="ch" forName="Parent4" refType="w" fact="0.2975"/>
              <dgm:constr type="h" for="ch" forName="Parent4" refType="h" fact="0.0733"/>
              <dgm:constr type="l" for="ch" forName="Parent5" refType="w" fact="0.1171"/>
              <dgm:constr type="t" for="ch" forName="Parent5" refType="h" fact="0.7005"/>
              <dgm:constr type="w" for="ch" forName="Parent5" refType="w" fact="0.2975"/>
              <dgm:constr type="h" for="ch" forName="Parent5" refType="h" fact="0.0733"/>
              <dgm:constr type="l" for="ch" forName="Parent6" refType="w" fact="0.2658"/>
              <dgm:constr type="t" for="ch" forName="Parent6" refType="h" fact="0.8519"/>
              <dgm:constr type="w" for="ch" forName="Parent6" refType="w" fact="0.2975"/>
              <dgm:constr type="h" for="ch" forName="Parent6" refType="h" fact="0.0733"/>
              <dgm:constr type="l" for="ch" forName="Child1" refType="w" fact="0.5348"/>
              <dgm:constr type="t" for="ch" forName="Child1" refType="h" fact="0.078"/>
              <dgm:constr type="w" for="ch" forName="Child1" refType="w" fact="0.3196"/>
              <dgm:constr type="h" for="ch" forName="Child1" refType="h" fact="0.1046"/>
              <dgm:constr type="l" for="ch" forName="Child2" refType="w" fact="0.6804"/>
              <dgm:constr type="t" for="ch" forName="Child2" refType="h" fact="0.231"/>
              <dgm:constr type="w" for="ch" forName="Child2" refType="w" fact="0.3196"/>
              <dgm:constr type="h" for="ch" forName="Child2" refType="h" fact="0.1046"/>
              <dgm:constr type="l" for="ch" forName="Child3" refType="w" fact="0.5348"/>
              <dgm:constr type="t" for="ch" forName="Child3" refType="h" fact="0.3808"/>
              <dgm:constr type="w" for="ch" forName="Child3" refType="w" fact="0.3196"/>
              <dgm:constr type="h" for="ch" forName="Child3" refType="h" fact="0.1046"/>
              <dgm:constr type="l" for="ch" forName="Child4" refType="w" fact="0.6804"/>
              <dgm:constr type="t" for="ch" forName="Child4" refType="h" fact="0.5322"/>
              <dgm:constr type="w" for="ch" forName="Child4" refType="w" fact="0.3196"/>
              <dgm:constr type="h" for="ch" forName="Child4" refType="h" fact="0.1046"/>
              <dgm:constr type="l" for="ch" forName="Child5" refType="w" fact="0.5348"/>
              <dgm:constr type="t" for="ch" forName="Child5" refType="h" fact="0.6833"/>
              <dgm:constr type="w" for="ch" forName="Child5" refType="w" fact="0.3196"/>
              <dgm:constr type="h" for="ch" forName="Child5" refType="h" fact="0.1046"/>
              <dgm:constr type="l" for="ch" forName="Child6" refType="w" fact="0.6804"/>
              <dgm:constr type="t" for="ch" forName="Child6" refType="h" fact="0.8347"/>
              <dgm:constr type="w" for="ch" forName="Child6" refType="w" fact="0.3196"/>
              <dgm:constr type="h" for="ch" forName="Child6" refType="h" fact="0.1046"/>
            </dgm:constrLst>
          </dgm:if>
          <dgm:else name="Name19">
            <dgm:alg type="composite">
              <dgm:param type="ar" val="0.4284"/>
            </dgm:alg>
            <dgm:constrLst>
              <dgm:constr type="primFontSz" for="des" forName="Child1" val="65"/>
              <dgm:constr type="primFontSz" for="des" forName="Parent1" val="65"/>
              <dgm:constr type="primFontSz" for="des" forName="Child1" refType="primFontSz" refFor="des" refForName="Parent1" op="lte"/>
              <dgm:constr type="primFontSz" for="des" forName="Child2" refType="primFontSz" refFor="des" refForName="Parent1" op="lte"/>
              <dgm:constr type="primFontSz" for="des" forName="Child3" refType="primFontSz" refFor="des" refForName="Parent1" op="lte"/>
              <dgm:constr type="primFontSz" for="des" forName="Child4" refType="primFontSz" refFor="des" refForName="Parent1" op="lte"/>
              <dgm:constr type="primFontSz" for="des" forName="Child5" refType="primFontSz" refFor="des" refForName="Parent1" op="lte"/>
              <dgm:constr type="primFontSz" for="des" forName="Child6" refType="primFontSz" refFor="des" refForName="Parent1" op="lte"/>
              <dgm:constr type="primFontSz" for="des" forName="Child7" refType="primFontSz" refFor="des" refForName="Parent1" op="lte"/>
              <dgm:constr type="primFontSz" for="des" forName="Child1" refType="primFontSz" refFor="des" refForName="Parent2" op="lte"/>
              <dgm:constr type="primFontSz" for="des" forName="Child2" refType="primFontSz" refFor="des" refForName="Parent2" op="lte"/>
              <dgm:constr type="primFontSz" for="des" forName="Child3" refType="primFontSz" refFor="des" refForName="Parent2" op="lte"/>
              <dgm:constr type="primFontSz" for="des" forName="Child4" refType="primFontSz" refFor="des" refForName="Parent2" op="lte"/>
              <dgm:constr type="primFontSz" for="des" forName="Child5" refType="primFontSz" refFor="des" refForName="Parent2" op="lte"/>
              <dgm:constr type="primFontSz" for="des" forName="Child6" refType="primFontSz" refFor="des" refForName="Parent2" op="lte"/>
              <dgm:constr type="primFontSz" for="des" forName="Child7" refType="primFontSz" refFor="des" refForName="Parent2" op="lte"/>
              <dgm:constr type="primFontSz" for="des" forName="Child1" refType="primFontSz" refFor="des" refForName="Parent3" op="lte"/>
              <dgm:constr type="primFontSz" for="des" forName="Child2" refType="primFontSz" refFor="des" refForName="Parent3" op="lte"/>
              <dgm:constr type="primFontSz" for="des" forName="Child3" refType="primFontSz" refFor="des" refForName="Parent3" op="lte"/>
              <dgm:constr type="primFontSz" for="des" forName="Child4" refType="primFontSz" refFor="des" refForName="Parent3" op="lte"/>
              <dgm:constr type="primFontSz" for="des" forName="Child5" refType="primFontSz" refFor="des" refForName="Parent3" op="lte"/>
              <dgm:constr type="primFontSz" for="des" forName="Child6" refType="primFontSz" refFor="des" refForName="Parent3" op="lte"/>
              <dgm:constr type="primFontSz" for="des" forName="Child7" refType="primFontSz" refFor="des" refForName="Parent3" op="lte"/>
              <dgm:constr type="primFontSz" for="des" forName="Child1" refType="primFontSz" refFor="des" refForName="Parent4" op="lte"/>
              <dgm:constr type="primFontSz" for="des" forName="Child2" refType="primFontSz" refFor="des" refForName="Parent4" op="lte"/>
              <dgm:constr type="primFontSz" for="des" forName="Child3" refType="primFontSz" refFor="des" refForName="Parent4" op="lte"/>
              <dgm:constr type="primFontSz" for="des" forName="Child4" refType="primFontSz" refFor="des" refForName="Parent4" op="lte"/>
              <dgm:constr type="primFontSz" for="des" forName="Child5" refType="primFontSz" refFor="des" refForName="Parent4" op="lte"/>
              <dgm:constr type="primFontSz" for="des" forName="Child6" refType="primFontSz" refFor="des" refForName="Parent4" op="lte"/>
              <dgm:constr type="primFontSz" for="des" forName="Child7" refType="primFontSz" refFor="des" refForName="Parent4" op="lte"/>
              <dgm:constr type="primFontSz" for="des" forName="Child1" refType="primFontSz" refFor="des" refForName="Parent5" op="lte"/>
              <dgm:constr type="primFontSz" for="des" forName="Child2" refType="primFontSz" refFor="des" refForName="Parent5" op="lte"/>
              <dgm:constr type="primFontSz" for="des" forName="Child3" refType="primFontSz" refFor="des" refForName="Parent5" op="lte"/>
              <dgm:constr type="primFontSz" for="des" forName="Child4" refType="primFontSz" refFor="des" refForName="Parent5" op="lte"/>
              <dgm:constr type="primFontSz" for="des" forName="Child5" refType="primFontSz" refFor="des" refForName="Parent5" op="lte"/>
              <dgm:constr type="primFontSz" for="des" forName="Child6" refType="primFontSz" refFor="des" refForName="Parent5" op="lte"/>
              <dgm:constr type="primFontSz" for="des" forName="Child7" refType="primFontSz" refFor="des" refForName="Parent5" op="lte"/>
              <dgm:constr type="primFontSz" for="des" forName="Child1" refType="primFontSz" refFor="des" refForName="Parent6" op="lte"/>
              <dgm:constr type="primFontSz" for="des" forName="Child2" refType="primFontSz" refFor="des" refForName="Parent6" op="lte"/>
              <dgm:constr type="primFontSz" for="des" forName="Child3" refType="primFontSz" refFor="des" refForName="Parent6" op="lte"/>
              <dgm:constr type="primFontSz" for="des" forName="Child4" refType="primFontSz" refFor="des" refForName="Parent6" op="lte"/>
              <dgm:constr type="primFontSz" for="des" forName="Child5" refType="primFontSz" refFor="des" refForName="Parent6" op="lte"/>
              <dgm:constr type="primFontSz" for="des" forName="Child6" refType="primFontSz" refFor="des" refForName="Parent6" op="lte"/>
              <dgm:constr type="primFontSz" for="des" forName="Child7" refType="primFontSz" refFor="des" refForName="Parent6" op="lte"/>
              <dgm:constr type="primFontSz" for="des" forName="Child1" refType="primFontSz" refFor="des" refForName="Parent7" op="lte"/>
              <dgm:constr type="primFontSz" for="des" forName="Child2" refType="primFontSz" refFor="des" refForName="Parent7" op="lte"/>
              <dgm:constr type="primFontSz" for="des" forName="Child3" refType="primFontSz" refFor="des" refForName="Parent7" op="lte"/>
              <dgm:constr type="primFontSz" for="des" forName="Child4" refType="primFontSz" refFor="des" refForName="Parent7" op="lte"/>
              <dgm:constr type="primFontSz" for="des" forName="Child5" refType="primFontSz" refFor="des" refForName="Parent7" op="lte"/>
              <dgm:constr type="primFontSz" for="des" forName="Child6" refType="primFontSz" refFor="des" refForName="Parent7" op="lte"/>
              <dgm:constr type="primFontSz" for="des" forName="Child7" refType="primFontSz" refFor="des" refForName="Parent7" op="lte"/>
              <dgm:constr type="primFontSz" for="des" forName="Parent2" refType="primFontSz" refFor="des" refForName="Parent1" op="equ"/>
              <dgm:constr type="primFontSz" for="des" forName="Parent3" refType="primFontSz" refFor="des" refForName="Parent1" op="equ"/>
              <dgm:constr type="primFontSz" for="des" forName="Parent4" refType="primFontSz" refFor="des" refForName="Parent1" op="equ"/>
              <dgm:constr type="primFontSz" for="des" forName="Parent5" refType="primFontSz" refFor="des" refForName="Parent1" op="equ"/>
              <dgm:constr type="primFontSz" for="des" forName="Parent6" refType="primFontSz" refFor="des" refForName="Parent1" op="equ"/>
              <dgm:constr type="primFontSz" for="des" forName="Parent7" refType="primFontSz" refFor="des" refForName="Parent1" op="equ"/>
              <dgm:constr type="primFontSz" for="des" forName="Child2" refType="primFontSz" refFor="des" refForName="Child1" op="equ"/>
              <dgm:constr type="primFontSz" for="des" forName="Child3" refType="primFontSz" refFor="des" refForName="Child1" op="equ"/>
              <dgm:constr type="primFontSz" for="des" forName="Child4" refType="primFontSz" refFor="des" refForName="Child1" op="equ"/>
              <dgm:constr type="primFontSz" for="des" forName="Child5" refType="primFontSz" refFor="des" refForName="Child1" op="equ"/>
              <dgm:constr type="primFontSz" for="des" forName="Child6" refType="primFontSz" refFor="des" refForName="Child1" op="equ"/>
              <dgm:constr type="primFontSz" for="des" forName="Child7" refType="primFontSz" refFor="des" refForName="Child1" op="equ"/>
              <dgm:constr type="l" for="ch" forName="Accent1" refType="w" fact="0"/>
              <dgm:constr type="t" for="ch" forName="Accent1" refType="h" fact="0"/>
              <dgm:constr type="w" for="ch" forName="Accent1" refType="w" fact="0.5331"/>
              <dgm:constr type="h" for="ch" forName="Accent1" refType="h" fact="0.2284"/>
              <dgm:constr type="l" for="ch" forName="Accent2" refType="w" fact="0.1481"/>
              <dgm:constr type="t" for="ch" forName="Accent2" refType="h" fact="0.1312"/>
              <dgm:constr type="w" for="ch" forName="Accent2" refType="w" fact="0.5331"/>
              <dgm:constr type="h" for="ch" forName="Accent2" refType="h" fact="0.2284"/>
              <dgm:constr type="l" for="ch" forName="Accent3" refType="w" fact="0"/>
              <dgm:constr type="t" for="ch" forName="Accent3" refType="h" fact="0.263"/>
              <dgm:constr type="w" for="ch" forName="Accent3" refType="w" fact="0.5331"/>
              <dgm:constr type="h" for="ch" forName="Accent3" refType="h" fact="0.2284"/>
              <dgm:constr type="l" for="ch" forName="Accent4" refType="w" fact="0.1481"/>
              <dgm:constr type="t" for="ch" forName="Accent4" refType="h" fact="0.3945"/>
              <dgm:constr type="w" for="ch" forName="Accent4" refType="w" fact="0.5331"/>
              <dgm:constr type="h" for="ch" forName="Accent4" refType="h" fact="0.2284"/>
              <dgm:constr type="l" for="ch" forName="Accent5" refType="w" fact="0"/>
              <dgm:constr type="t" for="ch" forName="Accent5" refType="h" fact="0.5258"/>
              <dgm:constr type="w" for="ch" forName="Accent5" refType="w" fact="0.5331"/>
              <dgm:constr type="h" for="ch" forName="Accent5" refType="h" fact="0.2284"/>
              <dgm:constr type="l" for="ch" forName="Accent6" refType="w" fact="0.1481"/>
              <dgm:constr type="t" for="ch" forName="Accent6" refType="h" fact="0.6573"/>
              <dgm:constr type="w" for="ch" forName="Accent6" refType="w" fact="0.5331"/>
              <dgm:constr type="h" for="ch" forName="Accent6" refType="h" fact="0.2284"/>
              <dgm:constr type="l" for="ch" forName="Accent7" refType="w" fact="0.0378"/>
              <dgm:constr type="t" for="ch" forName="Accent7" refType="h" fact="0.8037"/>
              <dgm:constr type="w" for="ch" forName="Accent7" refType="w" fact="0.458"/>
              <dgm:constr type="h" for="ch" forName="Accent7" refType="h" fact="0.1963"/>
              <dgm:constr type="l" for="ch" forName="Parent1" refType="w" fact="0.1171"/>
              <dgm:constr type="t" for="ch" forName="Parent1" refType="h" fact="0.0827"/>
              <dgm:constr type="w" for="ch" forName="Parent1" refType="w" fact="0.2975"/>
              <dgm:constr type="h" for="ch" forName="Parent1" refType="h" fact="0.0637"/>
              <dgm:constr type="l" for="ch" forName="Parent2" refType="w" fact="0.2658"/>
              <dgm:constr type="t" for="ch" forName="Parent2" refType="h" fact="0.2142"/>
              <dgm:constr type="w" for="ch" forName="Parent2" refType="w" fact="0.2975"/>
              <dgm:constr type="h" for="ch" forName="Parent2" refType="h" fact="0.0637"/>
              <dgm:constr type="l" for="ch" forName="Parent3" refType="w" fact="0.1171"/>
              <dgm:constr type="t" for="ch" forName="Parent3" refType="h" fact="0.3457"/>
              <dgm:constr type="w" for="ch" forName="Parent3" refType="w" fact="0.2975"/>
              <dgm:constr type="h" for="ch" forName="Parent3" refType="h" fact="0.0637"/>
              <dgm:constr type="l" for="ch" forName="Parent4" refType="w" fact="0.2658"/>
              <dgm:constr type="t" for="ch" forName="Parent4" refType="h" fact="0.4772"/>
              <dgm:constr type="w" for="ch" forName="Parent4" refType="w" fact="0.2975"/>
              <dgm:constr type="h" for="ch" forName="Parent4" refType="h" fact="0.0637"/>
              <dgm:constr type="l" for="ch" forName="Parent5" refType="w" fact="0.1171"/>
              <dgm:constr type="t" for="ch" forName="Parent5" refType="h" fact="0.6085"/>
              <dgm:constr type="w" for="ch" forName="Parent5" refType="w" fact="0.2975"/>
              <dgm:constr type="h" for="ch" forName="Parent5" refType="h" fact="0.0637"/>
              <dgm:constr type="l" for="ch" forName="Parent6" refType="w" fact="0.2658"/>
              <dgm:constr type="t" for="ch" forName="Parent6" refType="h" fact="0.74"/>
              <dgm:constr type="w" for="ch" forName="Parent6" refType="w" fact="0.2975"/>
              <dgm:constr type="h" for="ch" forName="Parent6" refType="h" fact="0.0637"/>
              <dgm:constr type="l" for="ch" forName="Parent7" refType="w" fact="0.1171"/>
              <dgm:constr type="t" for="ch" forName="Parent7" refType="h" fact="0.8715"/>
              <dgm:constr type="w" for="ch" forName="Parent7" refType="w" fact="0.2975"/>
              <dgm:constr type="h" for="ch" forName="Parent7" refType="h" fact="0.0637"/>
              <dgm:constr type="l" for="ch" forName="Child1" refType="w" fact="0.5348"/>
              <dgm:constr type="t" for="ch" forName="Child1" refType="h" fact="0.0678"/>
              <dgm:constr type="w" for="ch" forName="Child1" refType="w" fact="0.3196"/>
              <dgm:constr type="h" for="ch" forName="Child1" refType="h" fact="0.0908"/>
              <dgm:constr type="l" for="ch" forName="Child2" refType="w" fact="0.6804"/>
              <dgm:constr type="t" for="ch" forName="Child2" refType="h" fact="0.2006"/>
              <dgm:constr type="w" for="ch" forName="Child2" refType="w" fact="0.3196"/>
              <dgm:constr type="h" for="ch" forName="Child2" refType="h" fact="0.0908"/>
              <dgm:constr type="l" for="ch" forName="Child3" refType="w" fact="0.5348"/>
              <dgm:constr type="t" for="ch" forName="Child3" refType="h" fact="0.3308"/>
              <dgm:constr type="w" for="ch" forName="Child3" refType="w" fact="0.3196"/>
              <dgm:constr type="h" for="ch" forName="Child3" refType="h" fact="0.0908"/>
              <dgm:constr type="l" for="ch" forName="Child4" refType="w" fact="0.6804"/>
              <dgm:constr type="t" for="ch" forName="Child4" refType="h" fact="0.4623"/>
              <dgm:constr type="w" for="ch" forName="Child4" refType="w" fact="0.3196"/>
              <dgm:constr type="h" for="ch" forName="Child4" refType="h" fact="0.0908"/>
              <dgm:constr type="l" for="ch" forName="Child5" refType="w" fact="0.5348"/>
              <dgm:constr type="t" for="ch" forName="Child5" refType="h" fact="0.5936"/>
              <dgm:constr type="w" for="ch" forName="Child5" refType="w" fact="0.3196"/>
              <dgm:constr type="h" for="ch" forName="Child5" refType="h" fact="0.0908"/>
              <dgm:constr type="l" for="ch" forName="Child6" refType="w" fact="0.6804"/>
              <dgm:constr type="t" for="ch" forName="Child6" refType="h" fact="0.7251"/>
              <dgm:constr type="w" for="ch" forName="Child6" refType="w" fact="0.3196"/>
              <dgm:constr type="h" for="ch" forName="Child6" refType="h" fact="0.0908"/>
              <dgm:constr type="l" for="ch" forName="Child7" refType="w" fact="0.5348"/>
              <dgm:constr type="t" for="ch" forName="Child7" refType="h" fact="0.8579"/>
              <dgm:constr type="w" for="ch" forName="Child7" refType="w" fact="0.3196"/>
              <dgm:constr type="h" for="ch" forName="Child7" refType="h" fact="0.0908"/>
            </dgm:constrLst>
          </dgm:else>
        </dgm:choose>
      </dgm:else>
    </dgm:choose>
    <dgm:forEach name="wrapper" axis="self" ptType="parTrans">
      <dgm:forEach name="accentRepeat" axis="self">
        <dgm:layoutNode name="Accent" styleLbl="node1">
          <dgm:alg type="sp"/>
          <dgm:choose name="Name20">
            <dgm:if name="Name21" func="var" arg="dir" op="equ" val="norm">
              <dgm:choose name="Name22">
                <dgm:if name="Name23" axis="precedSib" ptType="node" func="cnt" op="equ" val="0">
                  <dgm:choose name="Name24">
                    <dgm:if name="Name25" axis="followSib" ptType="node" func="cnt" op="equ" val="0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150"/>
                          <dgm:adj idx="4" val="180"/>
                          <dgm:adj idx="5" val="0.125"/>
                        </dgm:adjLst>
                      </dgm:shape>
                    </dgm:if>
                    <dgm:else name="Name26">
                      <dgm:shape xmlns:r="http://schemas.openxmlformats.org/officeDocument/2006/relationships" type="circularArrow" r:blip="">
                        <dgm:adjLst>
                          <dgm:adj idx="1" val="0.1098"/>
                          <dgm:adj idx="2" val="19.0387"/>
                          <dgm:adj idx="3" val="75"/>
                          <dgm:adj idx="4" val="180"/>
                          <dgm:adj idx="5" val="0.125"/>
                        </dgm:adjLst>
                      </dgm:shape>
                    </dgm:else>
                  </dgm:choose>
                </dgm:if>
                <dgm:else name="Name27">
                  <dgm:choose name="Name28">
                    <dgm:if name="Name29" axis="followSib" ptType="node" func="cnt" op="equ" val="0">
                      <dgm:choose name="Name30">
                        <dgm:if name="Name31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2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3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4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35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3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37"/>
                      </dgm:choose>
                    </dgm:if>
                    <dgm:else name="Name38">
                      <dgm:choose name="Name39">
                        <dgm:if name="Name40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41" axis="precedSib" ptType="node" func="cnt" op="equ" val="1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2" axis="precedSib" ptType="node" func="cnt" op="equ" val="2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3" axis="precedSib" ptType="node" func="cnt" op="equ" val="3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4" axis="precedSib" ptType="node" func="cnt" op="equ" val="4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45" axis="precedSib" ptType="node" func="cnt" op="equ" val="5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46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else name="Name47"/>
                      </dgm:choose>
                    </dgm:else>
                  </dgm:choose>
                </dgm:else>
              </dgm:choose>
            </dgm:if>
            <dgm:else name="Name48">
              <dgm:choose name="Name49">
                <dgm:if name="Name50" axis="precedSib" ptType="node" func="cnt" op="equ" val="0">
                  <dgm:choose name="Name51">
                    <dgm:if name="Name52" axis="followSib" ptType="node" func="cnt" op="equ" val="0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30"/>
                          <dgm:adj idx="4" val="0"/>
                          <dgm:adj idx="5" val="0.125"/>
                        </dgm:adjLst>
                      </dgm:shape>
                    </dgm:if>
                    <dgm:else name="Name53">
                      <dgm:shape xmlns:r="http://schemas.openxmlformats.org/officeDocument/2006/relationships" type="leftCircularArrow" r:blip="">
                        <dgm:adjLst>
                          <dgm:adj idx="1" val="0.1098"/>
                          <dgm:adj idx="2" val="19.0387"/>
                          <dgm:adj idx="3" val="105"/>
                          <dgm:adj idx="4" val="0"/>
                          <dgm:adj idx="5" val="0.125"/>
                        </dgm:adjLst>
                      </dgm:shape>
                    </dgm:else>
                  </dgm:choose>
                </dgm:if>
                <dgm:else name="Name54">
                  <dgm:choose name="Name55">
                    <dgm:if name="Name56" axis="followSib" ptType="node" func="cnt" op="equ" val="0">
                      <dgm:choose name="Name57">
                        <dgm:if name="Name58" axis="precedSib" ptType="node" func="cnt" op="equ" val="1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59" axis="precedSib" ptType="node" func="cnt" op="equ" val="2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0" axis="precedSib" ptType="node" func="cnt" op="equ" val="3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1" axis="precedSib" ptType="node" func="cnt" op="equ" val="4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if name="Name62" axis="precedSib" ptType="node" func="cnt" op="equ" val="5">
                          <dgm:shape xmlns:r="http://schemas.openxmlformats.org/officeDocument/2006/relationships" type="blockArc" r:blip="">
                            <dgm:adjLst>
                              <dgm:adj idx="1" val="-135"/>
                              <dgm:adj idx="2" val="180"/>
                              <dgm:adj idx="3" val="0.1274"/>
                            </dgm:adjLst>
                          </dgm:shape>
                        </dgm:if>
                        <dgm:if name="Name6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64"/>
                      </dgm:choose>
                    </dgm:if>
                    <dgm:else name="Name65">
                      <dgm:choose name="Name66">
                        <dgm:if name="Name67" axis="precedSib" ptType="node" func="cnt" op="equ" val="0">
                          <dgm:shape xmlns:r="http://schemas.openxmlformats.org/officeDocument/2006/relationships" type="blockArc" r:blip="">
                            <dgm:adjLst>
                              <dgm:adj idx="1" val="-133.1632"/>
                              <dgm:adj idx="2" val="65"/>
                              <dgm:adj idx="3" val="0.13"/>
                            </dgm:adjLst>
                          </dgm:shape>
                        </dgm:if>
                        <dgm:if name="Name68" axis="precedSib" ptType="node" func="cnt" op="equ" val="1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69" axis="precedSib" ptType="node" func="cnt" op="equ" val="2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0" axis="precedSib" ptType="node" func="cnt" op="equ" val="3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1" axis="precedSib" ptType="node" func="cnt" op="equ" val="4">
                          <dgm:shape xmlns:r="http://schemas.openxmlformats.org/officeDocument/2006/relationships" type="leftCircularArrow" r:blip="">
                            <dgm:adjLst>
                              <dgm:adj idx="1" val="0.1098"/>
                              <dgm:adj idx="2" val="19.0387"/>
                              <dgm:adj idx="3" val="105"/>
                              <dgm:adj idx="4" val="-45"/>
                              <dgm:adj idx="5" val="0.125"/>
                            </dgm:adjLst>
                          </dgm:shape>
                        </dgm:if>
                        <dgm:if name="Name72" axis="precedSib" ptType="node" func="cnt" op="equ" val="5">
                          <dgm:shape xmlns:r="http://schemas.openxmlformats.org/officeDocument/2006/relationships" type="circularArrow" r:blip="">
                            <dgm:adjLst>
                              <dgm:adj idx="1" val="0.1098"/>
                              <dgm:adj idx="2" val="19.0387"/>
                              <dgm:adj idx="3" val="75"/>
                              <dgm:adj idx="4" val="-135"/>
                              <dgm:adj idx="5" val="0.125"/>
                            </dgm:adjLst>
                          </dgm:shape>
                        </dgm:if>
                        <dgm:if name="Name73" axis="precedSib" ptType="node" func="cnt" op="equ" val="6">
                          <dgm:shape xmlns:r="http://schemas.openxmlformats.org/officeDocument/2006/relationships" type="blockArc" r:blip="">
                            <dgm:adjLst>
                              <dgm:adj idx="1" val="0"/>
                              <dgm:adj idx="2" val="-45"/>
                              <dgm:adj idx="3" val="0.1274"/>
                            </dgm:adjLst>
                          </dgm:shape>
                        </dgm:if>
                        <dgm:else name="Name74"/>
                      </dgm:choose>
                    </dgm:else>
                  </dgm:choose>
                </dgm:else>
              </dgm:choose>
            </dgm:else>
          </dgm:choose>
          <dgm:presOf/>
        </dgm:layoutNode>
      </dgm:forEach>
    </dgm:forEach>
    <dgm:forEach name="Name75" axis="ch" ptType="node" cnt="1">
      <dgm:layoutNode name="Accent1">
        <dgm:alg type="sp"/>
        <dgm:shape xmlns:r="http://schemas.openxmlformats.org/officeDocument/2006/relationships" r:blip="">
          <dgm:adjLst/>
        </dgm:shape>
        <dgm:presOf/>
        <dgm:constrLst/>
        <dgm:forEach name="Name76" ref="accentRepeat"/>
      </dgm:layoutNode>
      <dgm:choose name="Name77">
        <dgm:if name="Name78" axis="ch" ptType="node" func="cnt" op="gte" val="1">
          <dgm:layoutNode name="Child1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79"/>
      </dgm:choose>
      <dgm:layoutNode name="Parent1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0" axis="ch" ptType="node" st="2" cnt="1">
      <dgm:layoutNode name="Accent2">
        <dgm:alg type="sp"/>
        <dgm:shape xmlns:r="http://schemas.openxmlformats.org/officeDocument/2006/relationships" r:blip="">
          <dgm:adjLst/>
        </dgm:shape>
        <dgm:presOf/>
        <dgm:constrLst/>
        <dgm:forEach name="Name81" ref="accentRepeat"/>
      </dgm:layoutNode>
      <dgm:choose name="Name82">
        <dgm:if name="Name83" axis="ch" ptType="node" func="cnt" op="gte" val="1">
          <dgm:layoutNode name="Child2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4"/>
      </dgm:choose>
      <dgm:layoutNode name="Parent2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85" axis="ch" ptType="node" st="3" cnt="1">
      <dgm:layoutNode name="Accent3">
        <dgm:alg type="sp"/>
        <dgm:shape xmlns:r="http://schemas.openxmlformats.org/officeDocument/2006/relationships" r:blip="">
          <dgm:adjLst/>
        </dgm:shape>
        <dgm:presOf/>
        <dgm:constrLst/>
        <dgm:forEach name="Name86" ref="accentRepeat"/>
      </dgm:layoutNode>
      <dgm:choose name="Name87">
        <dgm:if name="Name88" axis="ch" ptType="node" func="cnt" op="gte" val="1">
          <dgm:layoutNode name="Child3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89"/>
      </dgm:choose>
      <dgm:layoutNode name="Parent3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Accent4">
        <dgm:alg type="sp"/>
        <dgm:shape xmlns:r="http://schemas.openxmlformats.org/officeDocument/2006/relationships" r:blip="">
          <dgm:adjLst/>
        </dgm:shape>
        <dgm:presOf/>
        <dgm:constrLst/>
        <dgm:forEach name="Name91" ref="accentRepeat"/>
      </dgm:layoutNode>
      <dgm:choose name="Name92">
        <dgm:if name="Name93" axis="ch" ptType="node" func="cnt" op="gte" val="1">
          <dgm:layoutNode name="Child4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4"/>
      </dgm:choose>
      <dgm:layoutNode name="Parent4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95" axis="ch" ptType="node" st="5" cnt="1">
      <dgm:layoutNode name="Accent5">
        <dgm:alg type="sp"/>
        <dgm:shape xmlns:r="http://schemas.openxmlformats.org/officeDocument/2006/relationships" r:blip="">
          <dgm:adjLst/>
        </dgm:shape>
        <dgm:presOf/>
        <dgm:constrLst/>
        <dgm:forEach name="Name96" ref="accentRepeat"/>
      </dgm:layoutNode>
      <dgm:choose name="Name97">
        <dgm:if name="Name98" axis="ch" ptType="node" func="cnt" op="gte" val="1">
          <dgm:layoutNode name="Child5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99"/>
      </dgm:choose>
      <dgm:layoutNode name="Parent5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0" axis="ch" ptType="node" st="6" cnt="1">
      <dgm:layoutNode name="Accent6">
        <dgm:alg type="sp"/>
        <dgm:shape xmlns:r="http://schemas.openxmlformats.org/officeDocument/2006/relationships" r:blip="">
          <dgm:adjLst/>
        </dgm:shape>
        <dgm:presOf/>
        <dgm:constrLst/>
        <dgm:forEach name="Name101" ref="accentRepeat"/>
      </dgm:layoutNode>
      <dgm:choose name="Name102">
        <dgm:if name="Name103" axis="ch" ptType="node" func="cnt" op="gte" val="1">
          <dgm:layoutNode name="Child6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4"/>
      </dgm:choose>
      <dgm:layoutNode name="Parent6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  <dgm:forEach name="Name105" axis="ch" ptType="node" st="7" cnt="1">
      <dgm:layoutNode name="Accent7">
        <dgm:alg type="sp"/>
        <dgm:shape xmlns:r="http://schemas.openxmlformats.org/officeDocument/2006/relationships" r:blip="">
          <dgm:adjLst/>
        </dgm:shape>
        <dgm:presOf/>
        <dgm:constrLst/>
        <dgm:forEach name="Name106" ref="accentRepeat"/>
      </dgm:layoutNode>
      <dgm:choose name="Name107">
        <dgm:if name="Name108" axis="ch" ptType="node" func="cnt" op="gte" val="1">
          <dgm:layoutNode name="Child7" styleLbl="revTx">
            <dgm:varLst>
              <dgm:chMax val="0"/>
              <dgm:chPref val="0"/>
              <dgm:bulletEnabled val="1"/>
            </dgm:varLst>
            <dgm:alg type="tx">
              <dgm:param type="stBulletLvl" val="1"/>
              <dgm:param type="parTxLTRAlign" val="l"/>
              <dgm:param type="txAnchorVertCh" val="mid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lMarg" refType="primFontSz" fact="0.05"/>
              <dgm:constr type="rMarg" refType="primFontSz" fact="0.05"/>
              <dgm:constr type="tMarg" refType="primFontSz" fact="0.05"/>
              <dgm:constr type="bMarg" refType="primFontSz" fact="0.05"/>
            </dgm:constrLst>
            <dgm:ruleLst>
              <dgm:rule type="primFontSz" val="5" fact="NaN" max="NaN"/>
            </dgm:ruleLst>
          </dgm:layoutNode>
        </dgm:if>
        <dgm:else name="Name109"/>
      </dgm:choose>
      <dgm:layoutNode name="Parent7" styleLbl="revTx">
        <dgm:varLst>
          <dgm:chMax val="1"/>
          <dgm:chPref val="1"/>
          <dgm:bulletEnabled val="1"/>
        </dgm:varLst>
        <dgm:alg type="tx">
          <dgm:param type="shpTxLTRAlignCh" val="ctr"/>
          <dgm:param type="txAnchorVertCh" val="mid"/>
        </dgm:alg>
        <dgm:shape xmlns:r="http://schemas.openxmlformats.org/officeDocument/2006/relationships" type="rect" r:blip="">
          <dgm:adjLst/>
        </dgm:shape>
        <dgm:presOf axis="self" ptType="node"/>
        <dgm:constrLst>
          <dgm:constr type="lMarg" refType="primFontSz" fact="0.05"/>
          <dgm:constr type="rMarg" refType="primFontSz" fact="0.05"/>
          <dgm:constr type="tMarg" refType="primFontSz" fact="0.05"/>
          <dgm:constr type="bMarg" refType="primFontSz" fact="0.0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58C5BC-9A70-462C-B28D-9600239EAC64}" type="datetimeFigureOut">
              <a:rPr lang="en-US" smtClean="0"/>
              <a:pPr/>
              <a:t>7/17/2025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C131B7-05CA-4AEE-9267-6D0ED4DC84F3}" type="slidenum">
              <a:rPr lang="en-US" smtClean="0"/>
              <a:pPr/>
              <a:t>‹Nr.›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406821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6CC2317-6751-4CD4-9995-8782DD78E936}" type="datetimeFigureOut">
              <a:rPr lang="en-US" smtClean="0"/>
              <a:pPr/>
              <a:t>7/17/2025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A1A87D-CAF7-4BDC-A0D3-C0DBEDE81619}" type="slidenum">
              <a:rPr lang="en-US" smtClean="0"/>
              <a:pPr/>
              <a:t>‹Nr.›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46379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1pPr>
    <a:lvl2pPr marL="21944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2pPr>
    <a:lvl3pPr marL="4388900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3pPr>
    <a:lvl4pPr marL="658335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4pPr>
    <a:lvl5pPr marL="8777801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5pPr>
    <a:lvl6pPr marL="109722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6pPr>
    <a:lvl7pPr marL="131667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7pPr>
    <a:lvl8pPr marL="15361152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8pPr>
    <a:lvl9pPr marL="17555603" algn="l" defTabSz="4388900" rtl="0" eaLnBrk="1" latinLnBrk="0" hangingPunct="1">
      <a:defRPr sz="58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6A1A87D-CAF7-4BDC-A0D3-C0DBEDE81619}" type="slidenum">
              <a:rPr lang="en-US" smtClean="0"/>
              <a:pPr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62715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4 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ounded Rectangle 1"/>
          <p:cNvSpPr/>
          <p:nvPr userDrawn="1"/>
        </p:nvSpPr>
        <p:spPr>
          <a:xfrm>
            <a:off x="446072" y="5475146"/>
            <a:ext cx="21499527" cy="7718340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ounded Rectangle 39"/>
          <p:cNvSpPr/>
          <p:nvPr userDrawn="1"/>
        </p:nvSpPr>
        <p:spPr>
          <a:xfrm>
            <a:off x="446072" y="13895117"/>
            <a:ext cx="15854102" cy="11750558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2" name="Rounded Rectangle 41"/>
          <p:cNvSpPr/>
          <p:nvPr userDrawn="1"/>
        </p:nvSpPr>
        <p:spPr>
          <a:xfrm>
            <a:off x="22411800" y="5475143"/>
            <a:ext cx="21041263" cy="7718343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4" name="Rounded Rectangle 63"/>
          <p:cNvSpPr/>
          <p:nvPr userDrawn="1"/>
        </p:nvSpPr>
        <p:spPr>
          <a:xfrm>
            <a:off x="16647533" y="13895117"/>
            <a:ext cx="26805530" cy="11750558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36"/>
          <p:cNvSpPr>
            <a:spLocks noChangeArrowheads="1"/>
          </p:cNvSpPr>
          <p:nvPr/>
        </p:nvSpPr>
        <p:spPr bwMode="auto">
          <a:xfrm>
            <a:off x="0" y="-87085"/>
            <a:ext cx="438912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1436" tIns="45717" rIns="91436" bIns="45717" anchor="ctr"/>
          <a:lstStyle/>
          <a:p>
            <a:pPr>
              <a:defRPr/>
            </a:pPr>
            <a:endParaRPr lang="en-US" dirty="0"/>
          </a:p>
        </p:txBody>
      </p:sp>
      <p:sp>
        <p:nvSpPr>
          <p:cNvPr id="18" name="Rounded Rectangle 39">
            <a:extLst>
              <a:ext uri="{FF2B5EF4-FFF2-40B4-BE49-F238E27FC236}">
                <a16:creationId xmlns:a16="http://schemas.microsoft.com/office/drawing/2014/main" id="{3EEBA433-010F-45A2-8B3C-95447EB42E49}"/>
              </a:ext>
            </a:extLst>
          </p:cNvPr>
          <p:cNvSpPr/>
          <p:nvPr userDrawn="1"/>
        </p:nvSpPr>
        <p:spPr>
          <a:xfrm>
            <a:off x="438136" y="26612260"/>
            <a:ext cx="34396149" cy="5756901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9" name="Rounded Rectangle 39">
            <a:extLst>
              <a:ext uri="{FF2B5EF4-FFF2-40B4-BE49-F238E27FC236}">
                <a16:creationId xmlns:a16="http://schemas.microsoft.com/office/drawing/2014/main" id="{B48868E1-FB8F-434D-9AF1-8224491DD420}"/>
              </a:ext>
            </a:extLst>
          </p:cNvPr>
          <p:cNvSpPr/>
          <p:nvPr userDrawn="1"/>
        </p:nvSpPr>
        <p:spPr>
          <a:xfrm>
            <a:off x="35632218" y="26612260"/>
            <a:ext cx="7820846" cy="5756900"/>
          </a:xfrm>
          <a:prstGeom prst="roundRect">
            <a:avLst>
              <a:gd name="adj" fmla="val 1956"/>
            </a:avLst>
          </a:prstGeom>
          <a:noFill/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</p:sldLayoutIdLst>
  <p:txStyles>
    <p:titleStyle>
      <a:lvl1pPr algn="ctr" defTabSz="4388900" rtl="0" eaLnBrk="1" latinLnBrk="0" hangingPunct="1">
        <a:spcBef>
          <a:spcPct val="0"/>
        </a:spcBef>
        <a:buNone/>
        <a:defRPr sz="8800" kern="1200">
          <a:solidFill>
            <a:schemeClr val="bg1"/>
          </a:solidFill>
          <a:latin typeface="Trebuchet MS" pitchFamily="34" charset="0"/>
          <a:ea typeface="+mj-ea"/>
          <a:cs typeface="+mj-cs"/>
        </a:defRPr>
      </a:lvl1pPr>
    </p:titleStyle>
    <p:bodyStyle>
      <a:lvl1pPr marL="1645838" indent="-1645838" algn="l" defTabSz="4388900" rtl="0" eaLnBrk="1" latinLnBrk="0" hangingPunct="1">
        <a:spcBef>
          <a:spcPct val="20000"/>
        </a:spcBef>
        <a:buFont typeface="Arial" pitchFamily="34" charset="0"/>
        <a:buChar char="•"/>
        <a:defRPr sz="15400" kern="1200">
          <a:solidFill>
            <a:schemeClr val="tx1"/>
          </a:solidFill>
          <a:latin typeface="+mn-lt"/>
          <a:ea typeface="+mn-ea"/>
          <a:cs typeface="+mn-cs"/>
        </a:defRPr>
      </a:lvl1pPr>
      <a:lvl2pPr marL="3565982" indent="-1371531" algn="l" defTabSz="4388900" rtl="0" eaLnBrk="1" latinLnBrk="0" hangingPunct="1">
        <a:spcBef>
          <a:spcPct val="20000"/>
        </a:spcBef>
        <a:buFont typeface="Arial" pitchFamily="34" charset="0"/>
        <a:buChar char="–"/>
        <a:defRPr sz="135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1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11600" kern="1200">
          <a:solidFill>
            <a:schemeClr val="tx1"/>
          </a:solidFill>
          <a:latin typeface="+mn-lt"/>
          <a:ea typeface="+mn-ea"/>
          <a:cs typeface="+mn-cs"/>
        </a:defRPr>
      </a:lvl3pPr>
      <a:lvl4pPr marL="7680577" indent="-1097226" algn="l" defTabSz="4388900" rtl="0" eaLnBrk="1" latinLnBrk="0" hangingPunct="1">
        <a:spcBef>
          <a:spcPct val="20000"/>
        </a:spcBef>
        <a:buFont typeface="Arial" pitchFamily="34" charset="0"/>
        <a:buChar char="–"/>
        <a:defRPr sz="9600" kern="1200">
          <a:solidFill>
            <a:schemeClr val="tx1"/>
          </a:solidFill>
          <a:latin typeface="+mn-lt"/>
          <a:ea typeface="+mn-ea"/>
          <a:cs typeface="+mn-cs"/>
        </a:defRPr>
      </a:lvl4pPr>
      <a:lvl5pPr marL="9875026" indent="-1097226" algn="l" defTabSz="4388900" rtl="0" eaLnBrk="1" latinLnBrk="0" hangingPunct="1">
        <a:spcBef>
          <a:spcPct val="20000"/>
        </a:spcBef>
        <a:buFont typeface="Arial" pitchFamily="34" charset="0"/>
        <a:buChar char="»"/>
        <a:defRPr sz="9600" kern="1200">
          <a:solidFill>
            <a:schemeClr val="tx1"/>
          </a:solidFill>
          <a:latin typeface="+mn-lt"/>
          <a:ea typeface="+mn-ea"/>
          <a:cs typeface="+mn-cs"/>
        </a:defRPr>
      </a:lvl5pPr>
      <a:lvl6pPr marL="120694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6pPr>
      <a:lvl7pPr marL="14263926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7pPr>
      <a:lvl8pPr marL="1645837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8pPr>
      <a:lvl9pPr marL="18652827" indent="-1097226" algn="l" defTabSz="4388900" rtl="0" eaLnBrk="1" latinLnBrk="0" hangingPunct="1">
        <a:spcBef>
          <a:spcPct val="20000"/>
        </a:spcBef>
        <a:buFont typeface="Arial" pitchFamily="34" charset="0"/>
        <a:buChar char="•"/>
        <a:defRPr sz="9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21944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2pPr>
      <a:lvl3pPr marL="4388900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3pPr>
      <a:lvl4pPr marL="658335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4pPr>
      <a:lvl5pPr marL="8777801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5pPr>
      <a:lvl6pPr marL="109722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6pPr>
      <a:lvl7pPr marL="131667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7pPr>
      <a:lvl8pPr marL="15361152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8pPr>
      <a:lvl9pPr marL="17555603" algn="l" defTabSz="4388900" rtl="0" eaLnBrk="1" latinLnBrk="0" hangingPunct="1">
        <a:defRPr sz="8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chart" Target="../charts/chart1.xml"/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10" Type="http://schemas.openxmlformats.org/officeDocument/2006/relationships/image" Target="../media/image2.jpg"/><Relationship Id="rId4" Type="http://schemas.openxmlformats.org/officeDocument/2006/relationships/diagramLayout" Target="../diagrams/layout1.xml"/><Relationship Id="rId9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65">
            <a:extLst>
              <a:ext uri="{FF2B5EF4-FFF2-40B4-BE49-F238E27FC236}">
                <a16:creationId xmlns:a16="http://schemas.microsoft.com/office/drawing/2014/main" id="{4D193767-3DA4-4EB4-99F6-9068CCD1AE9B}"/>
              </a:ext>
            </a:extLst>
          </p:cNvPr>
          <p:cNvSpPr/>
          <p:nvPr/>
        </p:nvSpPr>
        <p:spPr>
          <a:xfrm>
            <a:off x="0" y="36576"/>
            <a:ext cx="43891200" cy="5012383"/>
          </a:xfrm>
          <a:prstGeom prst="rect">
            <a:avLst/>
          </a:prstGeom>
          <a:solidFill>
            <a:srgbClr val="567680"/>
          </a:solidFill>
          <a:ln>
            <a:solidFill>
              <a:srgbClr val="582783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Rechteck 1">
            <a:extLst>
              <a:ext uri="{FF2B5EF4-FFF2-40B4-BE49-F238E27FC236}">
                <a16:creationId xmlns:a16="http://schemas.microsoft.com/office/drawing/2014/main" id="{F0228D43-E540-45D7-AE06-908639B1DC02}"/>
              </a:ext>
            </a:extLst>
          </p:cNvPr>
          <p:cNvSpPr/>
          <p:nvPr/>
        </p:nvSpPr>
        <p:spPr>
          <a:xfrm>
            <a:off x="22030234" y="2569202"/>
            <a:ext cx="2612572" cy="248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>
                <a:solidFill>
                  <a:sysClr val="windowText" lastClr="000000"/>
                </a:solidFill>
              </a:rPr>
              <a:t>Logo </a:t>
            </a:r>
            <a:r>
              <a:rPr lang="de-DE" sz="4000" dirty="0" err="1">
                <a:solidFill>
                  <a:sysClr val="windowText" lastClr="000000"/>
                </a:solidFill>
              </a:rPr>
              <a:t>partner</a:t>
            </a:r>
            <a:r>
              <a:rPr lang="de-DE" sz="4000" dirty="0">
                <a:solidFill>
                  <a:sysClr val="windowText" lastClr="000000"/>
                </a:solidFill>
              </a:rPr>
              <a:t> </a:t>
            </a:r>
            <a:r>
              <a:rPr lang="de-DE" sz="4000" dirty="0" err="1">
                <a:solidFill>
                  <a:sysClr val="windowText" lastClr="000000"/>
                </a:solidFill>
              </a:rPr>
              <a:t>company</a:t>
            </a:r>
            <a:endParaRPr lang="de-DE" sz="4000" dirty="0">
              <a:solidFill>
                <a:sysClr val="windowText" lastClr="000000"/>
              </a:solidFill>
            </a:endParaRPr>
          </a:p>
        </p:txBody>
      </p:sp>
      <p:sp>
        <p:nvSpPr>
          <p:cNvPr id="3" name="Rechteck 2">
            <a:extLst>
              <a:ext uri="{FF2B5EF4-FFF2-40B4-BE49-F238E27FC236}">
                <a16:creationId xmlns:a16="http://schemas.microsoft.com/office/drawing/2014/main" id="{9322201C-8760-4202-9ACC-AA7C2FECBCFF}"/>
              </a:ext>
            </a:extLst>
          </p:cNvPr>
          <p:cNvSpPr/>
          <p:nvPr/>
        </p:nvSpPr>
        <p:spPr>
          <a:xfrm>
            <a:off x="19094151" y="2569202"/>
            <a:ext cx="2612572" cy="2487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DE" sz="4000" dirty="0">
                <a:solidFill>
                  <a:sysClr val="windowText" lastClr="000000"/>
                </a:solidFill>
              </a:rPr>
              <a:t>Logo Institution</a:t>
            </a:r>
          </a:p>
        </p:txBody>
      </p:sp>
      <p:sp>
        <p:nvSpPr>
          <p:cNvPr id="4" name="TextBox 10">
            <a:extLst>
              <a:ext uri="{FF2B5EF4-FFF2-40B4-BE49-F238E27FC236}">
                <a16:creationId xmlns:a16="http://schemas.microsoft.com/office/drawing/2014/main" id="{580E4943-D39C-4B19-A9B4-009CAAE4B8E5}"/>
              </a:ext>
            </a:extLst>
          </p:cNvPr>
          <p:cNvSpPr txBox="1"/>
          <p:nvPr/>
        </p:nvSpPr>
        <p:spPr>
          <a:xfrm>
            <a:off x="615792" y="6102552"/>
            <a:ext cx="21011756" cy="75405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00000"/>
              </a:lnSpc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To use this template, remove dummy text and images. Copy and paste your poster text and insert your own charts, graphs, diagrams and pictures. Some helpful hints:</a:t>
            </a:r>
          </a:p>
          <a:p>
            <a:pPr>
              <a:lnSpc>
                <a:spcPct val="100000"/>
              </a:lnSpc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596" indent="-571500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Minimize the amount of text (hint: this template probably has too much text for an effective, eye-catching poster)!</a:t>
            </a:r>
          </a:p>
          <a:p>
            <a:pPr marL="2454148" lvl="1" indent="-5715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Be precise &amp; succinct</a:t>
            </a:r>
          </a:p>
          <a:p>
            <a:pPr marL="2454148" lvl="1" indent="-5715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Use bullet points</a:t>
            </a:r>
          </a:p>
          <a:p>
            <a:pPr marL="2454148" lvl="1" indent="-571500">
              <a:lnSpc>
                <a:spcPct val="100000"/>
              </a:lnSpc>
              <a:buFont typeface="Courier New" panose="02070309020205020404" pitchFamily="49" charset="0"/>
              <a:buChar char="o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Where possible use diagrams or symbols</a:t>
            </a:r>
          </a:p>
          <a:p>
            <a:pPr marL="1119965" indent="-571500">
              <a:lnSpc>
                <a:spcPct val="100000"/>
              </a:lnSpc>
              <a:buSzPct val="100000"/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ALL text should be large enough to read from several feet away- even figure captions! </a:t>
            </a:r>
          </a:p>
          <a:p>
            <a:pPr>
              <a:lnSpc>
                <a:spcPct val="100000"/>
              </a:lnSpc>
            </a:pPr>
            <a:endParaRPr lang="en-US" sz="4400" dirty="0"/>
          </a:p>
        </p:txBody>
      </p:sp>
      <p:sp>
        <p:nvSpPr>
          <p:cNvPr id="5" name="TextBox 36">
            <a:extLst>
              <a:ext uri="{FF2B5EF4-FFF2-40B4-BE49-F238E27FC236}">
                <a16:creationId xmlns:a16="http://schemas.microsoft.com/office/drawing/2014/main" id="{79F21D86-C300-48F7-8678-596BECAC7E19}"/>
              </a:ext>
            </a:extLst>
          </p:cNvPr>
          <p:cNvSpPr txBox="1"/>
          <p:nvPr/>
        </p:nvSpPr>
        <p:spPr>
          <a:xfrm>
            <a:off x="22263654" y="6233181"/>
            <a:ext cx="20739614" cy="22309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092596" indent="-571500">
              <a:lnSpc>
                <a:spcPts val="331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Use this space for the main message of your poster.</a:t>
            </a:r>
          </a:p>
          <a:p>
            <a:pPr marL="1092596" indent="-571500">
              <a:lnSpc>
                <a:spcPts val="3310"/>
              </a:lnSpc>
              <a:buFont typeface="Arial" panose="020B0604020202020204" pitchFamily="34" charset="0"/>
              <a:buChar char="•"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596" indent="-571500">
              <a:lnSpc>
                <a:spcPts val="331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If readers remember 1-3 things, ideally what would it/they be?</a:t>
            </a:r>
          </a:p>
          <a:p>
            <a:pPr marL="1092596" indent="-571500">
              <a:lnSpc>
                <a:spcPts val="3310"/>
              </a:lnSpc>
              <a:buFont typeface="Arial" panose="020B0604020202020204" pitchFamily="34" charset="0"/>
              <a:buChar char="•"/>
            </a:pPr>
            <a:endParaRPr lang="en-US" sz="4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092596" indent="-571500">
              <a:lnSpc>
                <a:spcPts val="3310"/>
              </a:lnSpc>
              <a:buFont typeface="Arial" panose="020B0604020202020204" pitchFamily="34" charset="0"/>
              <a:buChar char="•"/>
            </a:pP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Keep it short, simple, and memorable.</a:t>
            </a:r>
          </a:p>
        </p:txBody>
      </p:sp>
      <p:sp>
        <p:nvSpPr>
          <p:cNvPr id="6" name="TextBox 38">
            <a:extLst>
              <a:ext uri="{FF2B5EF4-FFF2-40B4-BE49-F238E27FC236}">
                <a16:creationId xmlns:a16="http://schemas.microsoft.com/office/drawing/2014/main" id="{D35BC48D-2154-41A9-8A49-7BBFC8EA30A9}"/>
              </a:ext>
            </a:extLst>
          </p:cNvPr>
          <p:cNvSpPr txBox="1"/>
          <p:nvPr/>
        </p:nvSpPr>
        <p:spPr>
          <a:xfrm>
            <a:off x="615792" y="14504817"/>
            <a:ext cx="15243578" cy="83277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You can use PowerPoint’s SmartArt to create flow charts and other types of diagrams.</a:t>
            </a:r>
          </a:p>
          <a:p>
            <a:pPr marL="512338" indent="-512338">
              <a:buFont typeface="+mj-lt"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Insert 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 SmartArt</a:t>
            </a:r>
          </a:p>
          <a:p>
            <a:pPr marL="512338" indent="-512338">
              <a:buFont typeface="+mj-lt"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Select a diagram appropriate for your needs</a:t>
            </a:r>
          </a:p>
          <a:p>
            <a:pPr marL="512338" indent="-512338">
              <a:buFont typeface="+mj-lt"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Use the “insert text” box to label and add to your diagram..</a:t>
            </a:r>
          </a:p>
          <a:p>
            <a:pPr marL="1873890" lvl="1" indent="-512338">
              <a:buFont typeface="+mj-lt"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You can bring this box back up by clicking the SmartArt image and selecting the  arrow on the left-hand side of the boundary box.</a:t>
            </a:r>
          </a:p>
          <a:p>
            <a:pPr marL="512338" indent="-512338">
              <a:buFont typeface="+mj-lt"/>
              <a:buAutoNum type="arabicPeriod"/>
            </a:pP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  <a:sym typeface="Wingdings" panose="05000000000000000000" pitchFamily="2" charset="2"/>
              </a:rPr>
              <a:t>Clicking on the art will add Format and/or Design “SmartArt” ribbons to your menu options. These ribbons allow you to add sections to your diagram, change and edit shapes, define color schemes, rotate images, etc.</a:t>
            </a:r>
          </a:p>
          <a:p>
            <a:pPr marL="1873890" lvl="1" indent="-512338">
              <a:buFont typeface="+mj-lt"/>
              <a:buAutoNum type="arabicPeriod"/>
            </a:pPr>
            <a:endParaRPr lang="en-US" sz="2758" dirty="0">
              <a:sym typeface="Wingdings" panose="05000000000000000000" pitchFamily="2" charset="2"/>
            </a:endParaRPr>
          </a:p>
          <a:p>
            <a:endParaRPr lang="en-US" sz="2758" dirty="0"/>
          </a:p>
        </p:txBody>
      </p:sp>
      <p:graphicFrame>
        <p:nvGraphicFramePr>
          <p:cNvPr id="7" name="Diagram 39">
            <a:extLst>
              <a:ext uri="{FF2B5EF4-FFF2-40B4-BE49-F238E27FC236}">
                <a16:creationId xmlns:a16="http://schemas.microsoft.com/office/drawing/2014/main" id="{FE5222F1-8D27-476E-A310-4F8BCCCAF269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4207792422"/>
              </p:ext>
            </p:extLst>
          </p:nvPr>
        </p:nvGraphicFramePr>
        <p:xfrm>
          <a:off x="4837562" y="21515804"/>
          <a:ext cx="6284108" cy="435708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8" name="TextBox 50">
            <a:extLst>
              <a:ext uri="{FF2B5EF4-FFF2-40B4-BE49-F238E27FC236}">
                <a16:creationId xmlns:a16="http://schemas.microsoft.com/office/drawing/2014/main" id="{A442C040-1ECB-4FDD-84D0-A75A87A085D0}"/>
              </a:ext>
            </a:extLst>
          </p:cNvPr>
          <p:cNvSpPr txBox="1"/>
          <p:nvPr/>
        </p:nvSpPr>
        <p:spPr>
          <a:xfrm>
            <a:off x="17236489" y="14379304"/>
            <a:ext cx="26038919" cy="70788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sz="4000" smtClean="0">
                <a:latin typeface="Arial" panose="020B0604020202020204" pitchFamily="34" charset="0"/>
                <a:cs typeface="Arial" panose="020B0604020202020204" pitchFamily="34" charset="0"/>
              </a:rPr>
              <a:t>Some text as a result.</a:t>
            </a:r>
            <a:endParaRPr lang="en-US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graphicFrame>
        <p:nvGraphicFramePr>
          <p:cNvPr id="9" name="Chart 51">
            <a:extLst>
              <a:ext uri="{FF2B5EF4-FFF2-40B4-BE49-F238E27FC236}">
                <a16:creationId xmlns:a16="http://schemas.microsoft.com/office/drawing/2014/main" id="{90F9ADCA-3A54-4A75-892B-B8D18FAD0E55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91073710"/>
              </p:ext>
            </p:extLst>
          </p:nvPr>
        </p:nvGraphicFramePr>
        <p:xfrm>
          <a:off x="17292430" y="15460153"/>
          <a:ext cx="7950763" cy="44713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8"/>
          </a:graphicData>
        </a:graphic>
      </p:graphicFrame>
      <p:sp>
        <p:nvSpPr>
          <p:cNvPr id="10" name="Textfeld 9">
            <a:extLst>
              <a:ext uri="{FF2B5EF4-FFF2-40B4-BE49-F238E27FC236}">
                <a16:creationId xmlns:a16="http://schemas.microsoft.com/office/drawing/2014/main" id="{DCC47A80-E6C2-4811-A00C-1B04BF1BD2E2}"/>
              </a:ext>
            </a:extLst>
          </p:cNvPr>
          <p:cNvSpPr txBox="1"/>
          <p:nvPr/>
        </p:nvSpPr>
        <p:spPr>
          <a:xfrm>
            <a:off x="18136948" y="20212464"/>
            <a:ext cx="7950763" cy="230832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3600" b="1" smtClean="0">
                <a:latin typeface="Arial" panose="020B0604020202020204" pitchFamily="34" charset="0"/>
                <a:cs typeface="Arial" panose="020B0604020202020204" pitchFamily="34" charset="0"/>
              </a:rPr>
              <a:t>1: 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smtClean="0">
                <a:latin typeface="Arial" panose="020B0604020202020204" pitchFamily="34" charset="0"/>
                <a:cs typeface="Arial" panose="020B0604020202020204" pitchFamily="34" charset="0"/>
              </a:rPr>
              <a:t>Aenean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nisi vel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nisi. Nam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dui. </a:t>
            </a:r>
          </a:p>
        </p:txBody>
      </p:sp>
      <p:graphicFrame>
        <p:nvGraphicFramePr>
          <p:cNvPr id="11" name="Table 74">
            <a:extLst>
              <a:ext uri="{FF2B5EF4-FFF2-40B4-BE49-F238E27FC236}">
                <a16:creationId xmlns:a16="http://schemas.microsoft.com/office/drawing/2014/main" id="{862E899C-6F48-46F0-84E8-C65A0D5D4E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73393360"/>
              </p:ext>
            </p:extLst>
          </p:nvPr>
        </p:nvGraphicFramePr>
        <p:xfrm>
          <a:off x="27801183" y="16252924"/>
          <a:ext cx="5933286" cy="333874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9971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14161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7103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30907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680573">
                <a:tc>
                  <a:txBody>
                    <a:bodyPr/>
                    <a:lstStyle/>
                    <a:p>
                      <a:r>
                        <a:rPr lang="en-US" sz="3400" dirty="0"/>
                        <a:t>Alpha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Bravo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Charlie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Echo</a:t>
                      </a:r>
                    </a:p>
                  </a:txBody>
                  <a:tcPr marL="71965" marR="71965" marT="35982" marB="3598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664542"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64542"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123</a:t>
                      </a:r>
                    </a:p>
                  </a:txBody>
                  <a:tcPr marL="71965" marR="71965" marT="35982" marB="3598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64542">
                <a:tc>
                  <a:txBody>
                    <a:bodyPr/>
                    <a:lstStyle/>
                    <a:p>
                      <a:r>
                        <a:rPr lang="en-US" sz="3400" dirty="0"/>
                        <a:t>456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456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456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456</a:t>
                      </a:r>
                    </a:p>
                  </a:txBody>
                  <a:tcPr marL="71965" marR="71965" marT="35982" marB="3598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64542">
                <a:tc>
                  <a:txBody>
                    <a:bodyPr/>
                    <a:lstStyle/>
                    <a:p>
                      <a:r>
                        <a:rPr lang="en-US" sz="3400" dirty="0"/>
                        <a:t>789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789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789</a:t>
                      </a:r>
                    </a:p>
                  </a:txBody>
                  <a:tcPr marL="71965" marR="71965" marT="35982" marB="35982"/>
                </a:tc>
                <a:tc>
                  <a:txBody>
                    <a:bodyPr/>
                    <a:lstStyle/>
                    <a:p>
                      <a:r>
                        <a:rPr lang="en-US" sz="3400" dirty="0"/>
                        <a:t>789</a:t>
                      </a:r>
                    </a:p>
                  </a:txBody>
                  <a:tcPr marL="71965" marR="71965" marT="35982" marB="35982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2" name="Textfeld 11">
            <a:extLst>
              <a:ext uri="{FF2B5EF4-FFF2-40B4-BE49-F238E27FC236}">
                <a16:creationId xmlns:a16="http://schemas.microsoft.com/office/drawing/2014/main" id="{5145134E-C76A-489A-8416-3168F1613B7E}"/>
              </a:ext>
            </a:extLst>
          </p:cNvPr>
          <p:cNvSpPr txBox="1"/>
          <p:nvPr/>
        </p:nvSpPr>
        <p:spPr>
          <a:xfrm>
            <a:off x="27953878" y="20029128"/>
            <a:ext cx="578059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algn="l" defTabSz="4388900" rtl="0" eaLnBrk="1" latinLnBrk="0" hangingPunct="1"/>
            <a:r>
              <a:rPr lang="en-US" sz="3600" b="1" kern="120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Table </a:t>
            </a:r>
            <a:r>
              <a:rPr lang="en-US" sz="3600" b="1" kern="1200" smtClean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1:</a:t>
            </a:r>
            <a:endParaRPr lang="en-US" sz="3600" b="1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  <a:p>
            <a:pPr marL="0" algn="l" defTabSz="4388900" rtl="0" eaLnBrk="1" latinLnBrk="0" hangingPunct="1"/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Aenean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imperdiet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Etiam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ultricies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nisi vel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augue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.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Curabitur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ullamcorper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ultricies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nisi. Nam </a:t>
            </a:r>
            <a:r>
              <a:rPr lang="en-US" sz="3600" b="0" kern="1200" dirty="0" err="1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eget</a:t>
            </a:r>
            <a:r>
              <a:rPr lang="en-US" sz="3600" b="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 dui</a:t>
            </a:r>
            <a:endParaRPr lang="de-DE" sz="3600" b="0" kern="1200" dirty="0">
              <a:solidFill>
                <a:schemeClr val="tx1"/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pic>
        <p:nvPicPr>
          <p:cNvPr id="13" name="Picture 65">
            <a:extLst>
              <a:ext uri="{FF2B5EF4-FFF2-40B4-BE49-F238E27FC236}">
                <a16:creationId xmlns:a16="http://schemas.microsoft.com/office/drawing/2014/main" id="{A539C64F-C508-4703-A0C1-768FE944C698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323507" y="16547243"/>
            <a:ext cx="3721175" cy="2790882"/>
          </a:xfrm>
          <a:prstGeom prst="rect">
            <a:avLst/>
          </a:prstGeom>
        </p:spPr>
      </p:pic>
      <p:sp>
        <p:nvSpPr>
          <p:cNvPr id="14" name="Textfeld 13">
            <a:extLst>
              <a:ext uri="{FF2B5EF4-FFF2-40B4-BE49-F238E27FC236}">
                <a16:creationId xmlns:a16="http://schemas.microsoft.com/office/drawing/2014/main" id="{E1DF0614-4654-4E7A-82A7-40E652B6CA8E}"/>
              </a:ext>
            </a:extLst>
          </p:cNvPr>
          <p:cNvSpPr txBox="1"/>
          <p:nvPr/>
        </p:nvSpPr>
        <p:spPr>
          <a:xfrm>
            <a:off x="37255154" y="19931541"/>
            <a:ext cx="4535374" cy="34163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600" b="1">
                <a:latin typeface="Arial" panose="020B0604020202020204" pitchFamily="34" charset="0"/>
                <a:cs typeface="Arial" panose="020B0604020202020204" pitchFamily="34" charset="0"/>
              </a:rPr>
              <a:t>Figure </a:t>
            </a:r>
            <a:r>
              <a:rPr lang="en-US" sz="3600" b="1" smtClean="0">
                <a:latin typeface="Arial" panose="020B0604020202020204" pitchFamily="34" charset="0"/>
                <a:cs typeface="Arial" panose="020B0604020202020204" pitchFamily="34" charset="0"/>
              </a:rPr>
              <a:t>2:</a:t>
            </a:r>
            <a:endParaRPr lang="en-US" sz="36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Aenean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nisi vel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nisi. Nam </a:t>
            </a:r>
            <a:r>
              <a:rPr lang="en-US" sz="36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  <a:t> dui. </a:t>
            </a:r>
          </a:p>
        </p:txBody>
      </p:sp>
      <p:sp>
        <p:nvSpPr>
          <p:cNvPr id="15" name="TextBox 53">
            <a:extLst>
              <a:ext uri="{FF2B5EF4-FFF2-40B4-BE49-F238E27FC236}">
                <a16:creationId xmlns:a16="http://schemas.microsoft.com/office/drawing/2014/main" id="{D21483DB-0EBF-42B4-97C4-4AD26B43FB7C}"/>
              </a:ext>
            </a:extLst>
          </p:cNvPr>
          <p:cNvSpPr txBox="1"/>
          <p:nvPr/>
        </p:nvSpPr>
        <p:spPr>
          <a:xfrm>
            <a:off x="650469" y="27010277"/>
            <a:ext cx="33922559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Lorem ipsum dolor sit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consectetuer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elit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commodo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ligula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dolor.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Cum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sociis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natoque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penatibus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et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magnis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dis parturient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montes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nascetur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ridiculus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mus.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quam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pellentesque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sem.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Donec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pede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fringilla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vel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nec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arcu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In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venenatis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justo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dictum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felis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pede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mollis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pretium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Integer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tincidunt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Cras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Vivamus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elementum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semper nisi.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vulputate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Aenean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leo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ligula,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porttitor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consequat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vitae,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eleifend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ac,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enim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Aliquam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lorem ante,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dapibus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in,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feugiat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a,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Phasellus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viverra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nulla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metus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varius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laoreet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sp>
        <p:nvSpPr>
          <p:cNvPr id="17" name="Textfeld 16">
            <a:extLst>
              <a:ext uri="{FF2B5EF4-FFF2-40B4-BE49-F238E27FC236}">
                <a16:creationId xmlns:a16="http://schemas.microsoft.com/office/drawing/2014/main" id="{38A4DFEE-2B44-4B0F-9ABF-34C2B7B5EF56}"/>
              </a:ext>
            </a:extLst>
          </p:cNvPr>
          <p:cNvSpPr txBox="1"/>
          <p:nvPr/>
        </p:nvSpPr>
        <p:spPr>
          <a:xfrm>
            <a:off x="35921673" y="27010277"/>
            <a:ext cx="7353735" cy="452431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54696" indent="-354696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Quisque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rutrum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Aenean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imperdiet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nisi vel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augue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pPr marL="354696" indent="-354696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Curabitur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ullamcorper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ultricies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nisi. Nam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dui. </a:t>
            </a:r>
          </a:p>
          <a:p>
            <a:pPr marL="354696" indent="-354696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Etiam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Maecenas tempus,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tellus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eget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condimentum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rhoncus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</a:p>
          <a:p>
            <a:pPr marL="354696" indent="-354696">
              <a:buFont typeface="+mj-lt"/>
              <a:buAutoNum type="arabicPeriod"/>
            </a:pP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quam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semper libero, sit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amet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adipiscing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sem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neque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sed ipsum. Nam</a:t>
            </a:r>
          </a:p>
        </p:txBody>
      </p:sp>
      <p:sp>
        <p:nvSpPr>
          <p:cNvPr id="20" name="TextBox 28">
            <a:extLst>
              <a:ext uri="{FF2B5EF4-FFF2-40B4-BE49-F238E27FC236}">
                <a16:creationId xmlns:a16="http://schemas.microsoft.com/office/drawing/2014/main" id="{6F45E4CA-19F3-48C6-8327-C989B6CB1D49}"/>
              </a:ext>
            </a:extLst>
          </p:cNvPr>
          <p:cNvSpPr txBox="1"/>
          <p:nvPr/>
        </p:nvSpPr>
        <p:spPr>
          <a:xfrm>
            <a:off x="1104565" y="5179049"/>
            <a:ext cx="5948017" cy="830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US" sz="5600" b="1" dirty="0">
              <a:solidFill>
                <a:srgbClr val="567680"/>
              </a:solidFill>
              <a:latin typeface="Segoe UI Light" panose="020B0502040204020203" pitchFamily="34" charset="0"/>
            </a:endParaRPr>
          </a:p>
        </p:txBody>
      </p:sp>
      <p:sp>
        <p:nvSpPr>
          <p:cNvPr id="21" name="TextBox 25">
            <a:extLst>
              <a:ext uri="{FF2B5EF4-FFF2-40B4-BE49-F238E27FC236}">
                <a16:creationId xmlns:a16="http://schemas.microsoft.com/office/drawing/2014/main" id="{EEE38E0C-D3ED-4517-AD5E-7610611C6776}"/>
              </a:ext>
            </a:extLst>
          </p:cNvPr>
          <p:cNvSpPr txBox="1"/>
          <p:nvPr/>
        </p:nvSpPr>
        <p:spPr>
          <a:xfrm>
            <a:off x="22968857" y="5179049"/>
            <a:ext cx="10447640" cy="830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Take-Home Points or Main Finding</a:t>
            </a:r>
          </a:p>
        </p:txBody>
      </p:sp>
      <p:sp>
        <p:nvSpPr>
          <p:cNvPr id="22" name="TextBox 31">
            <a:extLst>
              <a:ext uri="{FF2B5EF4-FFF2-40B4-BE49-F238E27FC236}">
                <a16:creationId xmlns:a16="http://schemas.microsoft.com/office/drawing/2014/main" id="{82EFB041-B7BD-4AC9-B026-7333FB8D15D7}"/>
              </a:ext>
            </a:extLst>
          </p:cNvPr>
          <p:cNvSpPr txBox="1"/>
          <p:nvPr/>
        </p:nvSpPr>
        <p:spPr>
          <a:xfrm>
            <a:off x="913677" y="13489583"/>
            <a:ext cx="2845993" cy="830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Methods</a:t>
            </a:r>
          </a:p>
        </p:txBody>
      </p:sp>
      <p:sp>
        <p:nvSpPr>
          <p:cNvPr id="23" name="TextBox 34">
            <a:extLst>
              <a:ext uri="{FF2B5EF4-FFF2-40B4-BE49-F238E27FC236}">
                <a16:creationId xmlns:a16="http://schemas.microsoft.com/office/drawing/2014/main" id="{4DF37F69-9D6A-4B41-A08E-C65CB92523EA}"/>
              </a:ext>
            </a:extLst>
          </p:cNvPr>
          <p:cNvSpPr txBox="1"/>
          <p:nvPr/>
        </p:nvSpPr>
        <p:spPr>
          <a:xfrm>
            <a:off x="17264528" y="13485176"/>
            <a:ext cx="3329978" cy="830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Results</a:t>
            </a:r>
          </a:p>
        </p:txBody>
      </p:sp>
      <p:sp>
        <p:nvSpPr>
          <p:cNvPr id="24" name="TextBox 22">
            <a:extLst>
              <a:ext uri="{FF2B5EF4-FFF2-40B4-BE49-F238E27FC236}">
                <a16:creationId xmlns:a16="http://schemas.microsoft.com/office/drawing/2014/main" id="{B224E5DB-81D3-4F1E-82AB-D49DE2DE17EE}"/>
              </a:ext>
            </a:extLst>
          </p:cNvPr>
          <p:cNvSpPr txBox="1"/>
          <p:nvPr/>
        </p:nvSpPr>
        <p:spPr>
          <a:xfrm>
            <a:off x="913677" y="26222167"/>
            <a:ext cx="7597032" cy="830997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48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Discussion or Next Steps</a:t>
            </a:r>
          </a:p>
        </p:txBody>
      </p:sp>
      <p:sp>
        <p:nvSpPr>
          <p:cNvPr id="25" name="TextBox 47">
            <a:extLst>
              <a:ext uri="{FF2B5EF4-FFF2-40B4-BE49-F238E27FC236}">
                <a16:creationId xmlns:a16="http://schemas.microsoft.com/office/drawing/2014/main" id="{FA42A9B9-8A5D-4A66-8242-8AE0000BE803}"/>
              </a:ext>
            </a:extLst>
          </p:cNvPr>
          <p:cNvSpPr txBox="1"/>
          <p:nvPr/>
        </p:nvSpPr>
        <p:spPr>
          <a:xfrm>
            <a:off x="36106672" y="26195920"/>
            <a:ext cx="2890693" cy="64633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ctr"/>
            <a:r>
              <a:rPr lang="en-US" sz="3600" b="1" dirty="0">
                <a:solidFill>
                  <a:srgbClr val="56768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References</a:t>
            </a:r>
          </a:p>
        </p:txBody>
      </p:sp>
      <p:sp>
        <p:nvSpPr>
          <p:cNvPr id="26" name="TextBox 7">
            <a:extLst>
              <a:ext uri="{FF2B5EF4-FFF2-40B4-BE49-F238E27FC236}">
                <a16:creationId xmlns:a16="http://schemas.microsoft.com/office/drawing/2014/main" id="{DF9B5A30-E309-44C0-A308-98F3464CE025}"/>
              </a:ext>
            </a:extLst>
          </p:cNvPr>
          <p:cNvSpPr txBox="1"/>
          <p:nvPr/>
        </p:nvSpPr>
        <p:spPr>
          <a:xfrm>
            <a:off x="650468" y="369841"/>
            <a:ext cx="30000219" cy="1446550"/>
          </a:xfrm>
          <a:prstGeom prst="rect">
            <a:avLst/>
          </a:prstGeom>
          <a:noFill/>
          <a:ln>
            <a:solidFill>
              <a:srgbClr val="567680"/>
            </a:solidFill>
          </a:ln>
        </p:spPr>
        <p:txBody>
          <a:bodyPr wrap="square" rtlCol="0">
            <a:spAutoFit/>
          </a:bodyPr>
          <a:lstStyle/>
          <a:p>
            <a:r>
              <a:rPr lang="en-US" sz="8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Project Title/Name</a:t>
            </a:r>
          </a:p>
        </p:txBody>
      </p:sp>
      <p:sp>
        <p:nvSpPr>
          <p:cNvPr id="27" name="TextBox 1">
            <a:extLst>
              <a:ext uri="{FF2B5EF4-FFF2-40B4-BE49-F238E27FC236}">
                <a16:creationId xmlns:a16="http://schemas.microsoft.com/office/drawing/2014/main" id="{5005979F-47DE-42B1-B3D3-EAC965AA079C}"/>
              </a:ext>
            </a:extLst>
          </p:cNvPr>
          <p:cNvSpPr txBox="1"/>
          <p:nvPr/>
        </p:nvSpPr>
        <p:spPr>
          <a:xfrm>
            <a:off x="615792" y="3145848"/>
            <a:ext cx="8548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Company Supervisor: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TextBox 1">
            <a:extLst>
              <a:ext uri="{FF2B5EF4-FFF2-40B4-BE49-F238E27FC236}">
                <a16:creationId xmlns:a16="http://schemas.microsoft.com/office/drawing/2014/main" id="{2D01D471-FF00-45E5-868A-D1C22C8E0BCE}"/>
              </a:ext>
            </a:extLst>
          </p:cNvPr>
          <p:cNvSpPr txBox="1"/>
          <p:nvPr/>
        </p:nvSpPr>
        <p:spPr>
          <a:xfrm>
            <a:off x="650469" y="3989667"/>
            <a:ext cx="8548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Professor Supervisor: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TextBox 1">
            <a:extLst>
              <a:ext uri="{FF2B5EF4-FFF2-40B4-BE49-F238E27FC236}">
                <a16:creationId xmlns:a16="http://schemas.microsoft.com/office/drawing/2014/main" id="{672CC083-A64B-4F91-A239-58E21C8D3920}"/>
              </a:ext>
            </a:extLst>
          </p:cNvPr>
          <p:cNvSpPr txBox="1"/>
          <p:nvPr/>
        </p:nvSpPr>
        <p:spPr>
          <a:xfrm>
            <a:off x="650469" y="2241004"/>
            <a:ext cx="854811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Authors:</a:t>
            </a:r>
            <a:endParaRPr lang="en-US" sz="5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19" name="Grafik 18"/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645573" y="1210920"/>
            <a:ext cx="7012268" cy="2627425"/>
          </a:xfrm>
          <a:prstGeom prst="rect">
            <a:avLst/>
          </a:prstGeom>
        </p:spPr>
      </p:pic>
      <p:sp>
        <p:nvSpPr>
          <p:cNvPr id="30" name="Textfeld 29"/>
          <p:cNvSpPr txBox="1"/>
          <p:nvPr/>
        </p:nvSpPr>
        <p:spPr>
          <a:xfrm>
            <a:off x="36645573" y="4108213"/>
            <a:ext cx="7218002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4000" smtClean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EWA Young Talent Award 2026</a:t>
            </a:r>
            <a:endParaRPr lang="de-DE" sz="40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83191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36x48-Template-V2b">
  <a:themeElements>
    <a:clrScheme name="Violett">
      <a:dk1>
        <a:sysClr val="windowText" lastClr="000000"/>
      </a:dk1>
      <a:lt1>
        <a:sysClr val="window" lastClr="FFFFFF"/>
      </a:lt1>
      <a:dk2>
        <a:srgbClr val="373545"/>
      </a:dk2>
      <a:lt2>
        <a:srgbClr val="DCD8DC"/>
      </a:lt2>
      <a:accent1>
        <a:srgbClr val="AD84C6"/>
      </a:accent1>
      <a:accent2>
        <a:srgbClr val="8784C7"/>
      </a:accent2>
      <a:accent3>
        <a:srgbClr val="5D739A"/>
      </a:accent3>
      <a:accent4>
        <a:srgbClr val="6997AF"/>
      </a:accent4>
      <a:accent5>
        <a:srgbClr val="84ACB6"/>
      </a:accent5>
      <a:accent6>
        <a:srgbClr val="6F8183"/>
      </a:accent6>
      <a:hlink>
        <a:srgbClr val="69A020"/>
      </a:hlink>
      <a:folHlink>
        <a:srgbClr val="8C8C8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txDef>
      <a:spPr>
        <a:noFill/>
      </a:spPr>
      <a:bodyPr wrap="square" rtlCol="0">
        <a:spAutoFit/>
      </a:bodyPr>
      <a:lstStyle>
        <a:defPPr>
          <a:defRPr sz="2500" dirty="0">
            <a:latin typeface="Times New Roman" panose="02020603050405020304" pitchFamily="18" charset="0"/>
            <a:cs typeface="Times New Roman" panose="02020603050405020304" pitchFamily="18" charset="0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CDF4CE06AFC9E43B36FFE406154E02F" ma:contentTypeVersion="11" ma:contentTypeDescription="Create a new document." ma:contentTypeScope="" ma:versionID="134f61a121a21f966ad45339945f6c54">
  <xsd:schema xmlns:xsd="http://www.w3.org/2001/XMLSchema" xmlns:xs="http://www.w3.org/2001/XMLSchema" xmlns:p="http://schemas.microsoft.com/office/2006/metadata/properties" xmlns:ns2="756958ae-41d0-475d-80e2-4fa682933287" targetNamespace="http://schemas.microsoft.com/office/2006/metadata/properties" ma:root="true" ma:fieldsID="ca32283766c22dcd26fa11385aa221eb" ns2:_="">
    <xsd:import namespace="756958ae-41d0-475d-80e2-4fa68293328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6958ae-41d0-475d-80e2-4fa6829332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4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5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627FCCC6-891F-4980-A6F7-49A2AA94B8F5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832312C-CDFE-4DF9-8353-B6C4AABF07BE}">
  <ds:schemaRefs>
    <ds:schemaRef ds:uri="http://purl.org/dc/terms/"/>
    <ds:schemaRef ds:uri="756958ae-41d0-475d-80e2-4fa682933287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3.xml><?xml version="1.0" encoding="utf-8"?>
<ds:datastoreItem xmlns:ds="http://schemas.openxmlformats.org/officeDocument/2006/customXml" ds:itemID="{35A466E9-2E86-4FD7-9B9E-995D7354B874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56958ae-41d0-475d-80e2-4fa68293328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36x48-Template-V2b</Template>
  <TotalTime>0</TotalTime>
  <Words>549</Words>
  <Application>Microsoft Office PowerPoint</Application>
  <PresentationFormat>Benutzerdefiniert</PresentationFormat>
  <Paragraphs>68</Paragraphs>
  <Slides>1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6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Segoe UI Light</vt:lpstr>
      <vt:lpstr>Trebuchet MS</vt:lpstr>
      <vt:lpstr>Wingdings</vt:lpstr>
      <vt:lpstr>36x48-Template-V2b</vt:lpstr>
      <vt:lpstr>PowerPoint-Präsentation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CanterburyMedia</dc:creator>
  <dc:description>This template is the property of PosterPresentations.com. Call us if you need help with this poster template._x000d_
1-866-649-3004           _x000d_
 (c)PosterPresentations.com</dc:description>
  <cp:lastModifiedBy>m+iTEC</cp:lastModifiedBy>
  <cp:revision>79</cp:revision>
  <dcterms:created xsi:type="dcterms:W3CDTF">2012-02-03T19:11:35Z</dcterms:created>
  <dcterms:modified xsi:type="dcterms:W3CDTF">2025-07-17T19:49:06Z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0x010100FCDF4CE06AFC9E43B36FFE406154E02F</vt:lpwstr>
  </property>
</Properties>
</file>